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35"/>
  </p:notesMasterIdLst>
  <p:sldIdLst>
    <p:sldId id="256" r:id="rId2"/>
    <p:sldId id="257" r:id="rId3"/>
    <p:sldId id="292" r:id="rId4"/>
    <p:sldId id="258" r:id="rId5"/>
    <p:sldId id="266" r:id="rId6"/>
    <p:sldId id="260" r:id="rId7"/>
    <p:sldId id="261" r:id="rId8"/>
    <p:sldId id="274" r:id="rId9"/>
    <p:sldId id="272" r:id="rId10"/>
    <p:sldId id="270" r:id="rId11"/>
    <p:sldId id="273" r:id="rId12"/>
    <p:sldId id="263" r:id="rId13"/>
    <p:sldId id="294" r:id="rId14"/>
    <p:sldId id="265" r:id="rId15"/>
    <p:sldId id="297" r:id="rId16"/>
    <p:sldId id="282" r:id="rId17"/>
    <p:sldId id="290" r:id="rId18"/>
    <p:sldId id="291" r:id="rId19"/>
    <p:sldId id="276" r:id="rId20"/>
    <p:sldId id="279" r:id="rId21"/>
    <p:sldId id="281" r:id="rId22"/>
    <p:sldId id="259" r:id="rId23"/>
    <p:sldId id="262" r:id="rId24"/>
    <p:sldId id="267" r:id="rId25"/>
    <p:sldId id="268" r:id="rId26"/>
    <p:sldId id="269" r:id="rId27"/>
    <p:sldId id="275" r:id="rId28"/>
    <p:sldId id="283" r:id="rId29"/>
    <p:sldId id="284" r:id="rId30"/>
    <p:sldId id="285" r:id="rId31"/>
    <p:sldId id="286" r:id="rId32"/>
    <p:sldId id="288" r:id="rId33"/>
    <p:sldId id="28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CDD92F-F988-4DCA-AF1E-FD17D852DBF6}" v="51" dt="2023-05-11T12:43:07.6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ata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ata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594E3B-107E-4C15-BD6E-BD76362E990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6969D01-C469-45B3-91B0-ECAE0F232CDF}">
      <dgm:prSet/>
      <dgm:spPr/>
      <dgm:t>
        <a:bodyPr/>
        <a:lstStyle/>
        <a:p>
          <a:pPr>
            <a:lnSpc>
              <a:spcPct val="100000"/>
            </a:lnSpc>
          </a:pPr>
          <a:r>
            <a:rPr lang="en-US" b="0" i="0" u="none" dirty="0"/>
            <a:t>The System should require at least 1GB of free space.</a:t>
          </a:r>
          <a:r>
            <a:rPr lang="en-US" dirty="0"/>
            <a:t> </a:t>
          </a:r>
        </a:p>
      </dgm:t>
    </dgm:pt>
    <dgm:pt modelId="{64117211-43CD-4C92-8C89-5B2665910C25}" type="parTrans" cxnId="{80E02C2A-E3A9-4486-ABDA-8204ED7F6AFD}">
      <dgm:prSet/>
      <dgm:spPr/>
      <dgm:t>
        <a:bodyPr/>
        <a:lstStyle/>
        <a:p>
          <a:endParaRPr lang="en-US"/>
        </a:p>
      </dgm:t>
    </dgm:pt>
    <dgm:pt modelId="{D6A90AB0-C717-4A6D-8127-42FE24C947F4}" type="sibTrans" cxnId="{80E02C2A-E3A9-4486-ABDA-8204ED7F6AFD}">
      <dgm:prSet/>
      <dgm:spPr/>
      <dgm:t>
        <a:bodyPr/>
        <a:lstStyle/>
        <a:p>
          <a:endParaRPr lang="en-US"/>
        </a:p>
      </dgm:t>
    </dgm:pt>
    <dgm:pt modelId="{FD631B61-A049-4810-88B1-2A0A528A09AD}">
      <dgm:prSet/>
      <dgm:spPr/>
      <dgm:t>
        <a:bodyPr/>
        <a:lstStyle/>
        <a:p>
          <a:pPr>
            <a:lnSpc>
              <a:spcPct val="100000"/>
            </a:lnSpc>
          </a:pPr>
          <a:r>
            <a:rPr lang="en-US" b="0" i="0" u="none"/>
            <a:t>The System should open any page in less than 15 seconds.</a:t>
          </a:r>
          <a:endParaRPr lang="en-US"/>
        </a:p>
      </dgm:t>
    </dgm:pt>
    <dgm:pt modelId="{DED48AF2-D39A-4208-836E-10CA726F5326}" type="parTrans" cxnId="{9505B9D5-D6F0-483D-B83F-AE5288E06099}">
      <dgm:prSet/>
      <dgm:spPr/>
      <dgm:t>
        <a:bodyPr/>
        <a:lstStyle/>
        <a:p>
          <a:endParaRPr lang="en-US"/>
        </a:p>
      </dgm:t>
    </dgm:pt>
    <dgm:pt modelId="{E79416DD-DFA9-43DE-B2E4-602BD119881C}" type="sibTrans" cxnId="{9505B9D5-D6F0-483D-B83F-AE5288E06099}">
      <dgm:prSet/>
      <dgm:spPr/>
      <dgm:t>
        <a:bodyPr/>
        <a:lstStyle/>
        <a:p>
          <a:endParaRPr lang="en-US"/>
        </a:p>
      </dgm:t>
    </dgm:pt>
    <dgm:pt modelId="{181255E6-044B-4023-BFEF-CEFE5123CEC3}">
      <dgm:prSet/>
      <dgm:spPr/>
      <dgm:t>
        <a:bodyPr/>
        <a:lstStyle/>
        <a:p>
          <a:pPr>
            <a:lnSpc>
              <a:spcPct val="100000"/>
            </a:lnSpc>
          </a:pPr>
          <a:r>
            <a:rPr lang="en-US" b="0" i="0" u="none"/>
            <a:t>The system should use Google maps services to navigate the contract.</a:t>
          </a:r>
          <a:endParaRPr lang="en-US">
            <a:latin typeface="Times New Roman" panose="02020603050405020304" pitchFamily="18" charset="0"/>
            <a:cs typeface="Times New Roman" panose="02020603050405020304" pitchFamily="18" charset="0"/>
          </a:endParaRPr>
        </a:p>
      </dgm:t>
    </dgm:pt>
    <dgm:pt modelId="{05992E10-ED92-4389-BC17-445594AD9F96}" type="parTrans" cxnId="{E2994E5C-A1C8-49AD-97FF-9B6F346E27C2}">
      <dgm:prSet/>
      <dgm:spPr/>
      <dgm:t>
        <a:bodyPr/>
        <a:lstStyle/>
        <a:p>
          <a:endParaRPr lang="en-US"/>
        </a:p>
      </dgm:t>
    </dgm:pt>
    <dgm:pt modelId="{28089287-1982-40E1-867E-97ED7FB6D393}" type="sibTrans" cxnId="{E2994E5C-A1C8-49AD-97FF-9B6F346E27C2}">
      <dgm:prSet/>
      <dgm:spPr/>
      <dgm:t>
        <a:bodyPr/>
        <a:lstStyle/>
        <a:p>
          <a:endParaRPr lang="en-US"/>
        </a:p>
      </dgm:t>
    </dgm:pt>
    <dgm:pt modelId="{06CA7D16-520F-454E-ACC5-319813B9F7C5}">
      <dgm:prSet/>
      <dgm:spPr/>
      <dgm:t>
        <a:bodyPr/>
        <a:lstStyle/>
        <a:p>
          <a:pPr>
            <a:lnSpc>
              <a:spcPct val="100000"/>
            </a:lnSpc>
          </a:pPr>
          <a:r>
            <a:rPr lang="en-US" b="0" i="0" u="none"/>
            <a:t>The System should be available 24/7.</a:t>
          </a:r>
          <a:endParaRPr lang="en-US"/>
        </a:p>
      </dgm:t>
    </dgm:pt>
    <dgm:pt modelId="{9AF9E4B4-749F-4417-916C-912E3F18EC57}" type="parTrans" cxnId="{B9B4C41B-C8DC-4CD5-A963-7645D9C2EC70}">
      <dgm:prSet/>
      <dgm:spPr/>
      <dgm:t>
        <a:bodyPr/>
        <a:lstStyle/>
        <a:p>
          <a:endParaRPr lang="en-US"/>
        </a:p>
      </dgm:t>
    </dgm:pt>
    <dgm:pt modelId="{1C1E7B3B-F1AC-4EC1-A2E1-80C6F841A62A}" type="sibTrans" cxnId="{B9B4C41B-C8DC-4CD5-A963-7645D9C2EC70}">
      <dgm:prSet/>
      <dgm:spPr/>
      <dgm:t>
        <a:bodyPr/>
        <a:lstStyle/>
        <a:p>
          <a:endParaRPr lang="en-US"/>
        </a:p>
      </dgm:t>
    </dgm:pt>
    <dgm:pt modelId="{89CAEC29-DD60-459A-A745-FF0F57E27156}">
      <dgm:prSet/>
      <dgm:spPr/>
      <dgm:t>
        <a:bodyPr/>
        <a:lstStyle/>
        <a:p>
          <a:pPr>
            <a:lnSpc>
              <a:spcPct val="100000"/>
            </a:lnSpc>
          </a:pPr>
          <a:r>
            <a:rPr lang="en-US" b="0" i="0" u="none" dirty="0"/>
            <a:t>The System should support English &amp; Spanish &amp; Turkish languages. </a:t>
          </a:r>
          <a:endParaRPr lang="en-US" dirty="0">
            <a:latin typeface="Times New Roman" panose="02020603050405020304" pitchFamily="18" charset="0"/>
            <a:cs typeface="Times New Roman" panose="02020603050405020304" pitchFamily="18" charset="0"/>
          </a:endParaRPr>
        </a:p>
      </dgm:t>
    </dgm:pt>
    <dgm:pt modelId="{AECA7F8C-378D-41C5-BEF7-0464284FB6D1}" type="parTrans" cxnId="{B2E9B7B3-3304-4497-9329-728680950909}">
      <dgm:prSet/>
      <dgm:spPr/>
      <dgm:t>
        <a:bodyPr/>
        <a:lstStyle/>
        <a:p>
          <a:endParaRPr lang="en-US"/>
        </a:p>
      </dgm:t>
    </dgm:pt>
    <dgm:pt modelId="{E4513D32-E031-4937-A266-2923AC888A3F}" type="sibTrans" cxnId="{B2E9B7B3-3304-4497-9329-728680950909}">
      <dgm:prSet/>
      <dgm:spPr/>
      <dgm:t>
        <a:bodyPr/>
        <a:lstStyle/>
        <a:p>
          <a:endParaRPr lang="en-US"/>
        </a:p>
      </dgm:t>
    </dgm:pt>
    <dgm:pt modelId="{15D7025E-D9FB-4AE6-AE7B-F154EE997AE3}" type="pres">
      <dgm:prSet presAssocID="{46594E3B-107E-4C15-BD6E-BD76362E9904}" presName="root" presStyleCnt="0">
        <dgm:presLayoutVars>
          <dgm:dir/>
          <dgm:resizeHandles val="exact"/>
        </dgm:presLayoutVars>
      </dgm:prSet>
      <dgm:spPr/>
    </dgm:pt>
    <dgm:pt modelId="{19247D13-2896-425A-A587-EA00E40FC408}" type="pres">
      <dgm:prSet presAssocID="{E6969D01-C469-45B3-91B0-ECAE0F232CDF}" presName="compNode" presStyleCnt="0"/>
      <dgm:spPr/>
    </dgm:pt>
    <dgm:pt modelId="{0D4B7094-ED43-4027-8AC3-3135E6686455}" type="pres">
      <dgm:prSet presAssocID="{E6969D01-C469-45B3-91B0-ECAE0F232CDF}" presName="bgRect" presStyleLbl="bgShp" presStyleIdx="0" presStyleCnt="5" custLinFactNeighborY="-54933"/>
      <dgm:spPr/>
    </dgm:pt>
    <dgm:pt modelId="{C8EE9702-B044-483A-BCE1-7CA66D8A3228}" type="pres">
      <dgm:prSet presAssocID="{E6969D01-C469-45B3-91B0-ECAE0F232CD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eri tabanı"/>
        </a:ext>
      </dgm:extLst>
    </dgm:pt>
    <dgm:pt modelId="{F4F42500-90A6-4DBE-A735-AAE70958B338}" type="pres">
      <dgm:prSet presAssocID="{E6969D01-C469-45B3-91B0-ECAE0F232CDF}" presName="spaceRect" presStyleCnt="0"/>
      <dgm:spPr/>
    </dgm:pt>
    <dgm:pt modelId="{93AE1E99-DB88-4DA3-A4CA-D01E7F32F538}" type="pres">
      <dgm:prSet presAssocID="{E6969D01-C469-45B3-91B0-ECAE0F232CDF}" presName="parTx" presStyleLbl="revTx" presStyleIdx="0" presStyleCnt="5">
        <dgm:presLayoutVars>
          <dgm:chMax val="0"/>
          <dgm:chPref val="0"/>
        </dgm:presLayoutVars>
      </dgm:prSet>
      <dgm:spPr/>
    </dgm:pt>
    <dgm:pt modelId="{F25A5D3A-369A-4DC9-BD5B-7E889759AC40}" type="pres">
      <dgm:prSet presAssocID="{D6A90AB0-C717-4A6D-8127-42FE24C947F4}" presName="sibTrans" presStyleCnt="0"/>
      <dgm:spPr/>
    </dgm:pt>
    <dgm:pt modelId="{3C85E9AE-972A-4753-AECD-B38657DB41A5}" type="pres">
      <dgm:prSet presAssocID="{FD631B61-A049-4810-88B1-2A0A528A09AD}" presName="compNode" presStyleCnt="0"/>
      <dgm:spPr/>
    </dgm:pt>
    <dgm:pt modelId="{41A105B3-D73A-4359-BDA3-AD09C70D6BD8}" type="pres">
      <dgm:prSet presAssocID="{FD631B61-A049-4810-88B1-2A0A528A09AD}" presName="bgRect" presStyleLbl="bgShp" presStyleIdx="1" presStyleCnt="5"/>
      <dgm:spPr/>
    </dgm:pt>
    <dgm:pt modelId="{BA7B2277-38A8-4E5D-84C4-0FE81188C5D7}" type="pres">
      <dgm:prSet presAssocID="{FD631B61-A049-4810-88B1-2A0A528A09A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0B9E04FE-2FE2-493A-AB69-D278B5CA8DDE}" type="pres">
      <dgm:prSet presAssocID="{FD631B61-A049-4810-88B1-2A0A528A09AD}" presName="spaceRect" presStyleCnt="0"/>
      <dgm:spPr/>
    </dgm:pt>
    <dgm:pt modelId="{20CDE68D-9E5A-49DB-A634-356F95B4BC82}" type="pres">
      <dgm:prSet presAssocID="{FD631B61-A049-4810-88B1-2A0A528A09AD}" presName="parTx" presStyleLbl="revTx" presStyleIdx="1" presStyleCnt="5">
        <dgm:presLayoutVars>
          <dgm:chMax val="0"/>
          <dgm:chPref val="0"/>
        </dgm:presLayoutVars>
      </dgm:prSet>
      <dgm:spPr/>
    </dgm:pt>
    <dgm:pt modelId="{5A84B519-B6A2-4AF7-A470-D86C7D863580}" type="pres">
      <dgm:prSet presAssocID="{E79416DD-DFA9-43DE-B2E4-602BD119881C}" presName="sibTrans" presStyleCnt="0"/>
      <dgm:spPr/>
    </dgm:pt>
    <dgm:pt modelId="{3D04DCE5-9F9F-46D9-85A1-8E16C1D04FF8}" type="pres">
      <dgm:prSet presAssocID="{181255E6-044B-4023-BFEF-CEFE5123CEC3}" presName="compNode" presStyleCnt="0"/>
      <dgm:spPr/>
    </dgm:pt>
    <dgm:pt modelId="{7E85D929-A261-420B-89FF-935721F0F641}" type="pres">
      <dgm:prSet presAssocID="{181255E6-044B-4023-BFEF-CEFE5123CEC3}" presName="bgRect" presStyleLbl="bgShp" presStyleIdx="2" presStyleCnt="5"/>
      <dgm:spPr/>
    </dgm:pt>
    <dgm:pt modelId="{ABB46E2E-85F8-454B-9C43-F007E1EED65B}" type="pres">
      <dgm:prSet presAssocID="{181255E6-044B-4023-BFEF-CEFE5123CEC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FA523BB5-5A8A-4518-8122-E27BB2CA2492}" type="pres">
      <dgm:prSet presAssocID="{181255E6-044B-4023-BFEF-CEFE5123CEC3}" presName="spaceRect" presStyleCnt="0"/>
      <dgm:spPr/>
    </dgm:pt>
    <dgm:pt modelId="{3A60FEB4-C2EB-440B-A050-D1C5A71B51F7}" type="pres">
      <dgm:prSet presAssocID="{181255E6-044B-4023-BFEF-CEFE5123CEC3}" presName="parTx" presStyleLbl="revTx" presStyleIdx="2" presStyleCnt="5">
        <dgm:presLayoutVars>
          <dgm:chMax val="0"/>
          <dgm:chPref val="0"/>
        </dgm:presLayoutVars>
      </dgm:prSet>
      <dgm:spPr/>
    </dgm:pt>
    <dgm:pt modelId="{33FB44FA-26D7-4870-9122-C83B2C729097}" type="pres">
      <dgm:prSet presAssocID="{28089287-1982-40E1-867E-97ED7FB6D393}" presName="sibTrans" presStyleCnt="0"/>
      <dgm:spPr/>
    </dgm:pt>
    <dgm:pt modelId="{8B3D562B-F9B2-49D3-AFE8-D47B30A238C2}" type="pres">
      <dgm:prSet presAssocID="{06CA7D16-520F-454E-ACC5-319813B9F7C5}" presName="compNode" presStyleCnt="0"/>
      <dgm:spPr/>
    </dgm:pt>
    <dgm:pt modelId="{90A5E612-339A-46AD-9A0B-053A1731340F}" type="pres">
      <dgm:prSet presAssocID="{06CA7D16-520F-454E-ACC5-319813B9F7C5}" presName="bgRect" presStyleLbl="bgShp" presStyleIdx="3" presStyleCnt="5"/>
      <dgm:spPr/>
    </dgm:pt>
    <dgm:pt modelId="{9D701369-256C-496D-B538-EAF6C2C692E7}" type="pres">
      <dgm:prSet presAssocID="{06CA7D16-520F-454E-ACC5-319813B9F7C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reless"/>
        </a:ext>
      </dgm:extLst>
    </dgm:pt>
    <dgm:pt modelId="{EA6AAA7E-EB6E-4F53-8708-A464DBA1DE41}" type="pres">
      <dgm:prSet presAssocID="{06CA7D16-520F-454E-ACC5-319813B9F7C5}" presName="spaceRect" presStyleCnt="0"/>
      <dgm:spPr/>
    </dgm:pt>
    <dgm:pt modelId="{FBB000EB-BBCA-4FCC-9EB4-46997B36C265}" type="pres">
      <dgm:prSet presAssocID="{06CA7D16-520F-454E-ACC5-319813B9F7C5}" presName="parTx" presStyleLbl="revTx" presStyleIdx="3" presStyleCnt="5">
        <dgm:presLayoutVars>
          <dgm:chMax val="0"/>
          <dgm:chPref val="0"/>
        </dgm:presLayoutVars>
      </dgm:prSet>
      <dgm:spPr/>
    </dgm:pt>
    <dgm:pt modelId="{475C7718-D693-421B-9D63-FBC6ECFF1D58}" type="pres">
      <dgm:prSet presAssocID="{1C1E7B3B-F1AC-4EC1-A2E1-80C6F841A62A}" presName="sibTrans" presStyleCnt="0"/>
      <dgm:spPr/>
    </dgm:pt>
    <dgm:pt modelId="{0D6386CB-63F1-42D6-A055-AF5E72E32815}" type="pres">
      <dgm:prSet presAssocID="{89CAEC29-DD60-459A-A745-FF0F57E27156}" presName="compNode" presStyleCnt="0"/>
      <dgm:spPr/>
    </dgm:pt>
    <dgm:pt modelId="{E431514B-14C6-4158-9116-E1627D615139}" type="pres">
      <dgm:prSet presAssocID="{89CAEC29-DD60-459A-A745-FF0F57E27156}" presName="bgRect" presStyleLbl="bgShp" presStyleIdx="4" presStyleCnt="5"/>
      <dgm:spPr/>
    </dgm:pt>
    <dgm:pt modelId="{514B7C30-8D78-489E-A919-7DE1D0A85A36}" type="pres">
      <dgm:prSet presAssocID="{89CAEC29-DD60-459A-A745-FF0F57E2715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ohbet ana hat"/>
        </a:ext>
      </dgm:extLst>
    </dgm:pt>
    <dgm:pt modelId="{8DD77D68-1D62-4F01-8E51-B9CEA2D204CC}" type="pres">
      <dgm:prSet presAssocID="{89CAEC29-DD60-459A-A745-FF0F57E27156}" presName="spaceRect" presStyleCnt="0"/>
      <dgm:spPr/>
    </dgm:pt>
    <dgm:pt modelId="{77C18202-E7E0-4C85-9E7B-082B47EEC7F9}" type="pres">
      <dgm:prSet presAssocID="{89CAEC29-DD60-459A-A745-FF0F57E27156}" presName="parTx" presStyleLbl="revTx" presStyleIdx="4" presStyleCnt="5">
        <dgm:presLayoutVars>
          <dgm:chMax val="0"/>
          <dgm:chPref val="0"/>
        </dgm:presLayoutVars>
      </dgm:prSet>
      <dgm:spPr/>
    </dgm:pt>
  </dgm:ptLst>
  <dgm:cxnLst>
    <dgm:cxn modelId="{B9B4C41B-C8DC-4CD5-A963-7645D9C2EC70}" srcId="{46594E3B-107E-4C15-BD6E-BD76362E9904}" destId="{06CA7D16-520F-454E-ACC5-319813B9F7C5}" srcOrd="3" destOrd="0" parTransId="{9AF9E4B4-749F-4417-916C-912E3F18EC57}" sibTransId="{1C1E7B3B-F1AC-4EC1-A2E1-80C6F841A62A}"/>
    <dgm:cxn modelId="{1507CF23-37E7-43C4-8622-F2D6E76550C1}" type="presOf" srcId="{46594E3B-107E-4C15-BD6E-BD76362E9904}" destId="{15D7025E-D9FB-4AE6-AE7B-F154EE997AE3}" srcOrd="0" destOrd="0" presId="urn:microsoft.com/office/officeart/2018/2/layout/IconVerticalSolidList"/>
    <dgm:cxn modelId="{80E02C2A-E3A9-4486-ABDA-8204ED7F6AFD}" srcId="{46594E3B-107E-4C15-BD6E-BD76362E9904}" destId="{E6969D01-C469-45B3-91B0-ECAE0F232CDF}" srcOrd="0" destOrd="0" parTransId="{64117211-43CD-4C92-8C89-5B2665910C25}" sibTransId="{D6A90AB0-C717-4A6D-8127-42FE24C947F4}"/>
    <dgm:cxn modelId="{E2994E5C-A1C8-49AD-97FF-9B6F346E27C2}" srcId="{46594E3B-107E-4C15-BD6E-BD76362E9904}" destId="{181255E6-044B-4023-BFEF-CEFE5123CEC3}" srcOrd="2" destOrd="0" parTransId="{05992E10-ED92-4389-BC17-445594AD9F96}" sibTransId="{28089287-1982-40E1-867E-97ED7FB6D393}"/>
    <dgm:cxn modelId="{1C1F9D6C-26ED-4259-BAFE-549F68622D4E}" type="presOf" srcId="{89CAEC29-DD60-459A-A745-FF0F57E27156}" destId="{77C18202-E7E0-4C85-9E7B-082B47EEC7F9}" srcOrd="0" destOrd="0" presId="urn:microsoft.com/office/officeart/2018/2/layout/IconVerticalSolidList"/>
    <dgm:cxn modelId="{3C57F488-6694-4F54-8935-218681C4F8C4}" type="presOf" srcId="{E6969D01-C469-45B3-91B0-ECAE0F232CDF}" destId="{93AE1E99-DB88-4DA3-A4CA-D01E7F32F538}" srcOrd="0" destOrd="0" presId="urn:microsoft.com/office/officeart/2018/2/layout/IconVerticalSolidList"/>
    <dgm:cxn modelId="{6B712893-89E9-4965-B3B6-458E25A1B9B6}" type="presOf" srcId="{181255E6-044B-4023-BFEF-CEFE5123CEC3}" destId="{3A60FEB4-C2EB-440B-A050-D1C5A71B51F7}" srcOrd="0" destOrd="0" presId="urn:microsoft.com/office/officeart/2018/2/layout/IconVerticalSolidList"/>
    <dgm:cxn modelId="{B2E9B7B3-3304-4497-9329-728680950909}" srcId="{46594E3B-107E-4C15-BD6E-BD76362E9904}" destId="{89CAEC29-DD60-459A-A745-FF0F57E27156}" srcOrd="4" destOrd="0" parTransId="{AECA7F8C-378D-41C5-BEF7-0464284FB6D1}" sibTransId="{E4513D32-E031-4937-A266-2923AC888A3F}"/>
    <dgm:cxn modelId="{52E9DECB-1B7A-4328-9E6D-0E0A6C0390BC}" type="presOf" srcId="{FD631B61-A049-4810-88B1-2A0A528A09AD}" destId="{20CDE68D-9E5A-49DB-A634-356F95B4BC82}" srcOrd="0" destOrd="0" presId="urn:microsoft.com/office/officeart/2018/2/layout/IconVerticalSolidList"/>
    <dgm:cxn modelId="{9505B9D5-D6F0-483D-B83F-AE5288E06099}" srcId="{46594E3B-107E-4C15-BD6E-BD76362E9904}" destId="{FD631B61-A049-4810-88B1-2A0A528A09AD}" srcOrd="1" destOrd="0" parTransId="{DED48AF2-D39A-4208-836E-10CA726F5326}" sibTransId="{E79416DD-DFA9-43DE-B2E4-602BD119881C}"/>
    <dgm:cxn modelId="{FC40CFE2-FFFE-429F-9AD7-5B4ADCA19232}" type="presOf" srcId="{06CA7D16-520F-454E-ACC5-319813B9F7C5}" destId="{FBB000EB-BBCA-4FCC-9EB4-46997B36C265}" srcOrd="0" destOrd="0" presId="urn:microsoft.com/office/officeart/2018/2/layout/IconVerticalSolidList"/>
    <dgm:cxn modelId="{A8DF6BDC-DCAE-430D-8F64-4FB9F09F569D}" type="presParOf" srcId="{15D7025E-D9FB-4AE6-AE7B-F154EE997AE3}" destId="{19247D13-2896-425A-A587-EA00E40FC408}" srcOrd="0" destOrd="0" presId="urn:microsoft.com/office/officeart/2018/2/layout/IconVerticalSolidList"/>
    <dgm:cxn modelId="{561A8FE6-D81A-406E-9EC5-0676176F19B4}" type="presParOf" srcId="{19247D13-2896-425A-A587-EA00E40FC408}" destId="{0D4B7094-ED43-4027-8AC3-3135E6686455}" srcOrd="0" destOrd="0" presId="urn:microsoft.com/office/officeart/2018/2/layout/IconVerticalSolidList"/>
    <dgm:cxn modelId="{22E4017E-F45D-4283-940E-48EC1A56BF62}" type="presParOf" srcId="{19247D13-2896-425A-A587-EA00E40FC408}" destId="{C8EE9702-B044-483A-BCE1-7CA66D8A3228}" srcOrd="1" destOrd="0" presId="urn:microsoft.com/office/officeart/2018/2/layout/IconVerticalSolidList"/>
    <dgm:cxn modelId="{26A51FA9-AC18-4CD1-95B9-0541E4577EFE}" type="presParOf" srcId="{19247D13-2896-425A-A587-EA00E40FC408}" destId="{F4F42500-90A6-4DBE-A735-AAE70958B338}" srcOrd="2" destOrd="0" presId="urn:microsoft.com/office/officeart/2018/2/layout/IconVerticalSolidList"/>
    <dgm:cxn modelId="{3FC9A111-A27E-4BE8-A2AE-F08842F610E0}" type="presParOf" srcId="{19247D13-2896-425A-A587-EA00E40FC408}" destId="{93AE1E99-DB88-4DA3-A4CA-D01E7F32F538}" srcOrd="3" destOrd="0" presId="urn:microsoft.com/office/officeart/2018/2/layout/IconVerticalSolidList"/>
    <dgm:cxn modelId="{1295050B-67C5-4046-8062-D589F3D2AD62}" type="presParOf" srcId="{15D7025E-D9FB-4AE6-AE7B-F154EE997AE3}" destId="{F25A5D3A-369A-4DC9-BD5B-7E889759AC40}" srcOrd="1" destOrd="0" presId="urn:microsoft.com/office/officeart/2018/2/layout/IconVerticalSolidList"/>
    <dgm:cxn modelId="{257223B7-8A23-41DA-A089-3EA02B113277}" type="presParOf" srcId="{15D7025E-D9FB-4AE6-AE7B-F154EE997AE3}" destId="{3C85E9AE-972A-4753-AECD-B38657DB41A5}" srcOrd="2" destOrd="0" presId="urn:microsoft.com/office/officeart/2018/2/layout/IconVerticalSolidList"/>
    <dgm:cxn modelId="{54AB8116-E73D-419A-9640-5D78B62D4597}" type="presParOf" srcId="{3C85E9AE-972A-4753-AECD-B38657DB41A5}" destId="{41A105B3-D73A-4359-BDA3-AD09C70D6BD8}" srcOrd="0" destOrd="0" presId="urn:microsoft.com/office/officeart/2018/2/layout/IconVerticalSolidList"/>
    <dgm:cxn modelId="{DBCB7D67-7F26-48A3-ACFE-F19E40F5B14A}" type="presParOf" srcId="{3C85E9AE-972A-4753-AECD-B38657DB41A5}" destId="{BA7B2277-38A8-4E5D-84C4-0FE81188C5D7}" srcOrd="1" destOrd="0" presId="urn:microsoft.com/office/officeart/2018/2/layout/IconVerticalSolidList"/>
    <dgm:cxn modelId="{561FDAB8-5475-477D-9214-E69972FB6B5C}" type="presParOf" srcId="{3C85E9AE-972A-4753-AECD-B38657DB41A5}" destId="{0B9E04FE-2FE2-493A-AB69-D278B5CA8DDE}" srcOrd="2" destOrd="0" presId="urn:microsoft.com/office/officeart/2018/2/layout/IconVerticalSolidList"/>
    <dgm:cxn modelId="{B60F28FE-61F5-4105-B777-CD9DC17DA951}" type="presParOf" srcId="{3C85E9AE-972A-4753-AECD-B38657DB41A5}" destId="{20CDE68D-9E5A-49DB-A634-356F95B4BC82}" srcOrd="3" destOrd="0" presId="urn:microsoft.com/office/officeart/2018/2/layout/IconVerticalSolidList"/>
    <dgm:cxn modelId="{B1608FCF-4BD7-4C42-B9F4-2434B3EEA3D7}" type="presParOf" srcId="{15D7025E-D9FB-4AE6-AE7B-F154EE997AE3}" destId="{5A84B519-B6A2-4AF7-A470-D86C7D863580}" srcOrd="3" destOrd="0" presId="urn:microsoft.com/office/officeart/2018/2/layout/IconVerticalSolidList"/>
    <dgm:cxn modelId="{A073F3D1-AE32-4CC6-B7F9-51AEADA8E060}" type="presParOf" srcId="{15D7025E-D9FB-4AE6-AE7B-F154EE997AE3}" destId="{3D04DCE5-9F9F-46D9-85A1-8E16C1D04FF8}" srcOrd="4" destOrd="0" presId="urn:microsoft.com/office/officeart/2018/2/layout/IconVerticalSolidList"/>
    <dgm:cxn modelId="{F454D843-29AC-47F5-8E4A-3474723B62AB}" type="presParOf" srcId="{3D04DCE5-9F9F-46D9-85A1-8E16C1D04FF8}" destId="{7E85D929-A261-420B-89FF-935721F0F641}" srcOrd="0" destOrd="0" presId="urn:microsoft.com/office/officeart/2018/2/layout/IconVerticalSolidList"/>
    <dgm:cxn modelId="{0509AB64-D808-4203-A222-34A1A25A1C86}" type="presParOf" srcId="{3D04DCE5-9F9F-46D9-85A1-8E16C1D04FF8}" destId="{ABB46E2E-85F8-454B-9C43-F007E1EED65B}" srcOrd="1" destOrd="0" presId="urn:microsoft.com/office/officeart/2018/2/layout/IconVerticalSolidList"/>
    <dgm:cxn modelId="{682FAB8D-68C2-4171-BAC9-A3E5D82F0E6E}" type="presParOf" srcId="{3D04DCE5-9F9F-46D9-85A1-8E16C1D04FF8}" destId="{FA523BB5-5A8A-4518-8122-E27BB2CA2492}" srcOrd="2" destOrd="0" presId="urn:microsoft.com/office/officeart/2018/2/layout/IconVerticalSolidList"/>
    <dgm:cxn modelId="{71933B79-19B2-46D4-81B3-605FFBEE2E11}" type="presParOf" srcId="{3D04DCE5-9F9F-46D9-85A1-8E16C1D04FF8}" destId="{3A60FEB4-C2EB-440B-A050-D1C5A71B51F7}" srcOrd="3" destOrd="0" presId="urn:microsoft.com/office/officeart/2018/2/layout/IconVerticalSolidList"/>
    <dgm:cxn modelId="{AFBEAB05-910C-445D-A104-F2C89876386B}" type="presParOf" srcId="{15D7025E-D9FB-4AE6-AE7B-F154EE997AE3}" destId="{33FB44FA-26D7-4870-9122-C83B2C729097}" srcOrd="5" destOrd="0" presId="urn:microsoft.com/office/officeart/2018/2/layout/IconVerticalSolidList"/>
    <dgm:cxn modelId="{4A52C504-E858-40D5-A474-D0174CA72638}" type="presParOf" srcId="{15D7025E-D9FB-4AE6-AE7B-F154EE997AE3}" destId="{8B3D562B-F9B2-49D3-AFE8-D47B30A238C2}" srcOrd="6" destOrd="0" presId="urn:microsoft.com/office/officeart/2018/2/layout/IconVerticalSolidList"/>
    <dgm:cxn modelId="{72689715-0C4F-460C-9893-A0D0152276C4}" type="presParOf" srcId="{8B3D562B-F9B2-49D3-AFE8-D47B30A238C2}" destId="{90A5E612-339A-46AD-9A0B-053A1731340F}" srcOrd="0" destOrd="0" presId="urn:microsoft.com/office/officeart/2018/2/layout/IconVerticalSolidList"/>
    <dgm:cxn modelId="{3BF2E275-C782-4986-99EE-BC8F9FA4363A}" type="presParOf" srcId="{8B3D562B-F9B2-49D3-AFE8-D47B30A238C2}" destId="{9D701369-256C-496D-B538-EAF6C2C692E7}" srcOrd="1" destOrd="0" presId="urn:microsoft.com/office/officeart/2018/2/layout/IconVerticalSolidList"/>
    <dgm:cxn modelId="{0DADA06A-B55D-4EAA-B643-A4FFF15468D1}" type="presParOf" srcId="{8B3D562B-F9B2-49D3-AFE8-D47B30A238C2}" destId="{EA6AAA7E-EB6E-4F53-8708-A464DBA1DE41}" srcOrd="2" destOrd="0" presId="urn:microsoft.com/office/officeart/2018/2/layout/IconVerticalSolidList"/>
    <dgm:cxn modelId="{4C28C74C-A505-4430-BA1A-060B08BB93B4}" type="presParOf" srcId="{8B3D562B-F9B2-49D3-AFE8-D47B30A238C2}" destId="{FBB000EB-BBCA-4FCC-9EB4-46997B36C265}" srcOrd="3" destOrd="0" presId="urn:microsoft.com/office/officeart/2018/2/layout/IconVerticalSolidList"/>
    <dgm:cxn modelId="{FE23B7C5-48D4-432E-B5F0-D1823AE200AC}" type="presParOf" srcId="{15D7025E-D9FB-4AE6-AE7B-F154EE997AE3}" destId="{475C7718-D693-421B-9D63-FBC6ECFF1D58}" srcOrd="7" destOrd="0" presId="urn:microsoft.com/office/officeart/2018/2/layout/IconVerticalSolidList"/>
    <dgm:cxn modelId="{33AACC89-0F8D-43AA-9CDD-BB29AAA5D87A}" type="presParOf" srcId="{15D7025E-D9FB-4AE6-AE7B-F154EE997AE3}" destId="{0D6386CB-63F1-42D6-A055-AF5E72E32815}" srcOrd="8" destOrd="0" presId="urn:microsoft.com/office/officeart/2018/2/layout/IconVerticalSolidList"/>
    <dgm:cxn modelId="{BA106718-21C5-49AF-8A21-2B0698E42402}" type="presParOf" srcId="{0D6386CB-63F1-42D6-A055-AF5E72E32815}" destId="{E431514B-14C6-4158-9116-E1627D615139}" srcOrd="0" destOrd="0" presId="urn:microsoft.com/office/officeart/2018/2/layout/IconVerticalSolidList"/>
    <dgm:cxn modelId="{725E1DE3-A0B0-4DF7-BAE7-C4B41BF32165}" type="presParOf" srcId="{0D6386CB-63F1-42D6-A055-AF5E72E32815}" destId="{514B7C30-8D78-489E-A919-7DE1D0A85A36}" srcOrd="1" destOrd="0" presId="urn:microsoft.com/office/officeart/2018/2/layout/IconVerticalSolidList"/>
    <dgm:cxn modelId="{694831E2-8DF9-4F83-ADF1-ACFE1BC5C9C8}" type="presParOf" srcId="{0D6386CB-63F1-42D6-A055-AF5E72E32815}" destId="{8DD77D68-1D62-4F01-8E51-B9CEA2D204CC}" srcOrd="2" destOrd="0" presId="urn:microsoft.com/office/officeart/2018/2/layout/IconVerticalSolidList"/>
    <dgm:cxn modelId="{885830B7-D352-43C2-99EA-F278AB0774D1}" type="presParOf" srcId="{0D6386CB-63F1-42D6-A055-AF5E72E32815}" destId="{77C18202-E7E0-4C85-9E7B-082B47EEC7F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975C78-0632-4D1F-9AA3-566DF2624188}"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63E584D-76C9-4958-A951-509592AF3D12}">
      <dgm:prSet/>
      <dgm:spPr/>
      <dgm:t>
        <a:bodyPr/>
        <a:lstStyle/>
        <a:p>
          <a:r>
            <a:rPr lang="tr-TR"/>
            <a:t>Web app development</a:t>
          </a:r>
          <a:endParaRPr lang="en-US"/>
        </a:p>
      </dgm:t>
    </dgm:pt>
    <dgm:pt modelId="{131A4859-2C32-4D77-98FD-59F928CC2941}" type="parTrans" cxnId="{F600F720-8B99-4676-AC69-1F74602C9FC8}">
      <dgm:prSet/>
      <dgm:spPr/>
      <dgm:t>
        <a:bodyPr/>
        <a:lstStyle/>
        <a:p>
          <a:endParaRPr lang="en-US"/>
        </a:p>
      </dgm:t>
    </dgm:pt>
    <dgm:pt modelId="{5984795F-286B-4D5C-BC81-2662CC6A4C95}" type="sibTrans" cxnId="{F600F720-8B99-4676-AC69-1F74602C9FC8}">
      <dgm:prSet/>
      <dgm:spPr/>
      <dgm:t>
        <a:bodyPr/>
        <a:lstStyle/>
        <a:p>
          <a:endParaRPr lang="en-US"/>
        </a:p>
      </dgm:t>
    </dgm:pt>
    <dgm:pt modelId="{5C37333D-1936-4A67-AA44-2019DB7644C2}">
      <dgm:prSet/>
      <dgm:spPr/>
      <dgm:t>
        <a:bodyPr/>
        <a:lstStyle/>
        <a:p>
          <a:r>
            <a:rPr lang="tr-TR"/>
            <a:t>GPS integration</a:t>
          </a:r>
          <a:endParaRPr lang="en-US"/>
        </a:p>
      </dgm:t>
    </dgm:pt>
    <dgm:pt modelId="{7CAE109A-402D-44B5-B9A8-95BC50C1EC33}" type="parTrans" cxnId="{197B1A84-B3A4-4448-9A42-A76DFCF8F422}">
      <dgm:prSet/>
      <dgm:spPr/>
      <dgm:t>
        <a:bodyPr/>
        <a:lstStyle/>
        <a:p>
          <a:endParaRPr lang="en-US"/>
        </a:p>
      </dgm:t>
    </dgm:pt>
    <dgm:pt modelId="{49F720EC-7D36-4595-8054-683F24FDFC68}" type="sibTrans" cxnId="{197B1A84-B3A4-4448-9A42-A76DFCF8F422}">
      <dgm:prSet/>
      <dgm:spPr/>
      <dgm:t>
        <a:bodyPr/>
        <a:lstStyle/>
        <a:p>
          <a:endParaRPr lang="en-US"/>
        </a:p>
      </dgm:t>
    </dgm:pt>
    <dgm:pt modelId="{CD9D7184-0727-47CE-986E-9FB28F00180B}">
      <dgm:prSet/>
      <dgm:spPr/>
      <dgm:t>
        <a:bodyPr/>
        <a:lstStyle/>
        <a:p>
          <a:r>
            <a:rPr lang="tr-TR"/>
            <a:t>Admin dashboard</a:t>
          </a:r>
          <a:endParaRPr lang="en-US"/>
        </a:p>
      </dgm:t>
    </dgm:pt>
    <dgm:pt modelId="{AC7E53B7-BD4C-453F-A43F-28480F9E6F12}" type="parTrans" cxnId="{B4881B18-95AC-4F2B-BC37-EFA2958684F5}">
      <dgm:prSet/>
      <dgm:spPr/>
      <dgm:t>
        <a:bodyPr/>
        <a:lstStyle/>
        <a:p>
          <a:endParaRPr lang="en-US"/>
        </a:p>
      </dgm:t>
    </dgm:pt>
    <dgm:pt modelId="{1BCCB513-29B5-47FE-9EAE-17B8A6A95385}" type="sibTrans" cxnId="{B4881B18-95AC-4F2B-BC37-EFA2958684F5}">
      <dgm:prSet/>
      <dgm:spPr/>
      <dgm:t>
        <a:bodyPr/>
        <a:lstStyle/>
        <a:p>
          <a:endParaRPr lang="en-US"/>
        </a:p>
      </dgm:t>
    </dgm:pt>
    <dgm:pt modelId="{04BFE48A-CC6E-480F-8603-8786D0A71A04}">
      <dgm:prSet/>
      <dgm:spPr/>
      <dgm:t>
        <a:bodyPr/>
        <a:lstStyle/>
        <a:p>
          <a:r>
            <a:rPr lang="tr-TR"/>
            <a:t>Rating system</a:t>
          </a:r>
          <a:endParaRPr lang="en-US"/>
        </a:p>
      </dgm:t>
    </dgm:pt>
    <dgm:pt modelId="{8A654C97-5240-4205-AA2B-C4CC5F6C27AB}" type="parTrans" cxnId="{F138A36A-043D-4DDD-AE4B-856A45DDB653}">
      <dgm:prSet/>
      <dgm:spPr/>
      <dgm:t>
        <a:bodyPr/>
        <a:lstStyle/>
        <a:p>
          <a:endParaRPr lang="en-US"/>
        </a:p>
      </dgm:t>
    </dgm:pt>
    <dgm:pt modelId="{0F562D83-8CD0-4E65-A3CF-7D2AD09B0D9D}" type="sibTrans" cxnId="{F138A36A-043D-4DDD-AE4B-856A45DDB653}">
      <dgm:prSet/>
      <dgm:spPr/>
      <dgm:t>
        <a:bodyPr/>
        <a:lstStyle/>
        <a:p>
          <a:endParaRPr lang="en-US"/>
        </a:p>
      </dgm:t>
    </dgm:pt>
    <dgm:pt modelId="{9F449FC0-739D-4A4E-976A-8AE920DDB5A1}">
      <dgm:prSet/>
      <dgm:spPr/>
      <dgm:t>
        <a:bodyPr/>
        <a:lstStyle/>
        <a:p>
          <a:r>
            <a:rPr lang="tr-TR"/>
            <a:t>Applicable Payment</a:t>
          </a:r>
          <a:endParaRPr lang="en-US"/>
        </a:p>
      </dgm:t>
    </dgm:pt>
    <dgm:pt modelId="{2F61B747-8EB0-4CBD-B741-1162C6173073}" type="parTrans" cxnId="{5DC3F00B-EBA0-4135-A096-C2639DB96FF1}">
      <dgm:prSet/>
      <dgm:spPr/>
      <dgm:t>
        <a:bodyPr/>
        <a:lstStyle/>
        <a:p>
          <a:endParaRPr lang="en-US"/>
        </a:p>
      </dgm:t>
    </dgm:pt>
    <dgm:pt modelId="{A049EB29-87D8-43E5-BB28-936ECE2C3D29}" type="sibTrans" cxnId="{5DC3F00B-EBA0-4135-A096-C2639DB96FF1}">
      <dgm:prSet/>
      <dgm:spPr/>
      <dgm:t>
        <a:bodyPr/>
        <a:lstStyle/>
        <a:p>
          <a:endParaRPr lang="en-US"/>
        </a:p>
      </dgm:t>
    </dgm:pt>
    <dgm:pt modelId="{4B61A4C8-44DD-4FA6-98B7-C8B89700D537}" type="pres">
      <dgm:prSet presAssocID="{AC975C78-0632-4D1F-9AA3-566DF2624188}" presName="root" presStyleCnt="0">
        <dgm:presLayoutVars>
          <dgm:dir/>
          <dgm:resizeHandles val="exact"/>
        </dgm:presLayoutVars>
      </dgm:prSet>
      <dgm:spPr/>
    </dgm:pt>
    <dgm:pt modelId="{6182D708-E920-4009-A541-B838718FFDE7}" type="pres">
      <dgm:prSet presAssocID="{163E584D-76C9-4958-A951-509592AF3D12}" presName="compNode" presStyleCnt="0"/>
      <dgm:spPr/>
    </dgm:pt>
    <dgm:pt modelId="{DE2E7D82-1EA3-4AF9-950E-6CD35C13221A}" type="pres">
      <dgm:prSet presAssocID="{163E584D-76C9-4958-A951-509592AF3D1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8C2E8EC6-AEBD-4B2E-BD9E-128FE83A18F4}" type="pres">
      <dgm:prSet presAssocID="{163E584D-76C9-4958-A951-509592AF3D12}" presName="spaceRect" presStyleCnt="0"/>
      <dgm:spPr/>
    </dgm:pt>
    <dgm:pt modelId="{6C5DBB3F-C2A5-4BA2-8734-EDA61E38E2F0}" type="pres">
      <dgm:prSet presAssocID="{163E584D-76C9-4958-A951-509592AF3D12}" presName="textRect" presStyleLbl="revTx" presStyleIdx="0" presStyleCnt="5">
        <dgm:presLayoutVars>
          <dgm:chMax val="1"/>
          <dgm:chPref val="1"/>
        </dgm:presLayoutVars>
      </dgm:prSet>
      <dgm:spPr/>
    </dgm:pt>
    <dgm:pt modelId="{96FDABE4-34DE-49C5-A86F-4F205E072E7C}" type="pres">
      <dgm:prSet presAssocID="{5984795F-286B-4D5C-BC81-2662CC6A4C95}" presName="sibTrans" presStyleCnt="0"/>
      <dgm:spPr/>
    </dgm:pt>
    <dgm:pt modelId="{889A8E4D-D963-42D8-8D14-A12E1436C369}" type="pres">
      <dgm:prSet presAssocID="{5C37333D-1936-4A67-AA44-2019DB7644C2}" presName="compNode" presStyleCnt="0"/>
      <dgm:spPr/>
    </dgm:pt>
    <dgm:pt modelId="{2943B3BF-825B-4B43-937B-F28CEFE6BDAA}" type="pres">
      <dgm:prSet presAssocID="{5C37333D-1936-4A67-AA44-2019DB7644C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ydu"/>
        </a:ext>
      </dgm:extLst>
    </dgm:pt>
    <dgm:pt modelId="{0396FAE5-AF67-4035-8AAF-9E3DE8EE1181}" type="pres">
      <dgm:prSet presAssocID="{5C37333D-1936-4A67-AA44-2019DB7644C2}" presName="spaceRect" presStyleCnt="0"/>
      <dgm:spPr/>
    </dgm:pt>
    <dgm:pt modelId="{0DA52D0A-F1A9-4314-8A5C-9D4EA6C443A1}" type="pres">
      <dgm:prSet presAssocID="{5C37333D-1936-4A67-AA44-2019DB7644C2}" presName="textRect" presStyleLbl="revTx" presStyleIdx="1" presStyleCnt="5">
        <dgm:presLayoutVars>
          <dgm:chMax val="1"/>
          <dgm:chPref val="1"/>
        </dgm:presLayoutVars>
      </dgm:prSet>
      <dgm:spPr/>
    </dgm:pt>
    <dgm:pt modelId="{301208C0-B8F3-4082-A28B-6F7C042B6E9D}" type="pres">
      <dgm:prSet presAssocID="{49F720EC-7D36-4595-8054-683F24FDFC68}" presName="sibTrans" presStyleCnt="0"/>
      <dgm:spPr/>
    </dgm:pt>
    <dgm:pt modelId="{37993053-C82A-48D3-BB8B-179E0AD8A608}" type="pres">
      <dgm:prSet presAssocID="{CD9D7184-0727-47CE-986E-9FB28F00180B}" presName="compNode" presStyleCnt="0"/>
      <dgm:spPr/>
    </dgm:pt>
    <dgm:pt modelId="{F1391372-30C8-4690-9514-84EB7D6F64AD}" type="pres">
      <dgm:prSet presAssocID="{CD9D7184-0727-47CE-986E-9FB28F00180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ullanıcı"/>
        </a:ext>
      </dgm:extLst>
    </dgm:pt>
    <dgm:pt modelId="{7DC4094E-9EF6-4C34-B0A9-6A88D62A0FED}" type="pres">
      <dgm:prSet presAssocID="{CD9D7184-0727-47CE-986E-9FB28F00180B}" presName="spaceRect" presStyleCnt="0"/>
      <dgm:spPr/>
    </dgm:pt>
    <dgm:pt modelId="{DEDB4D84-E84A-47E1-930A-9FDC8F1DD02D}" type="pres">
      <dgm:prSet presAssocID="{CD9D7184-0727-47CE-986E-9FB28F00180B}" presName="textRect" presStyleLbl="revTx" presStyleIdx="2" presStyleCnt="5">
        <dgm:presLayoutVars>
          <dgm:chMax val="1"/>
          <dgm:chPref val="1"/>
        </dgm:presLayoutVars>
      </dgm:prSet>
      <dgm:spPr/>
    </dgm:pt>
    <dgm:pt modelId="{B3AE5B48-78A4-46C7-8A66-0BDBE9CFB470}" type="pres">
      <dgm:prSet presAssocID="{1BCCB513-29B5-47FE-9EAE-17B8A6A95385}" presName="sibTrans" presStyleCnt="0"/>
      <dgm:spPr/>
    </dgm:pt>
    <dgm:pt modelId="{C2F2CA4D-79C0-475D-8964-55F59704ED69}" type="pres">
      <dgm:prSet presAssocID="{04BFE48A-CC6E-480F-8603-8786D0A71A04}" presName="compNode" presStyleCnt="0"/>
      <dgm:spPr/>
    </dgm:pt>
    <dgm:pt modelId="{84057C92-C56F-4CF5-8B26-743B326A38FD}" type="pres">
      <dgm:prSet presAssocID="{04BFE48A-CC6E-480F-8603-8786D0A71A0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nay işareti"/>
        </a:ext>
      </dgm:extLst>
    </dgm:pt>
    <dgm:pt modelId="{EA47DB19-24A1-4F8A-8DC0-4346D4503C6C}" type="pres">
      <dgm:prSet presAssocID="{04BFE48A-CC6E-480F-8603-8786D0A71A04}" presName="spaceRect" presStyleCnt="0"/>
      <dgm:spPr/>
    </dgm:pt>
    <dgm:pt modelId="{76C9A1D2-D8D5-4487-892E-F41D53B90AB1}" type="pres">
      <dgm:prSet presAssocID="{04BFE48A-CC6E-480F-8603-8786D0A71A04}" presName="textRect" presStyleLbl="revTx" presStyleIdx="3" presStyleCnt="5">
        <dgm:presLayoutVars>
          <dgm:chMax val="1"/>
          <dgm:chPref val="1"/>
        </dgm:presLayoutVars>
      </dgm:prSet>
      <dgm:spPr/>
    </dgm:pt>
    <dgm:pt modelId="{75E39B69-0938-48D6-A8F7-BBA0AC6081D4}" type="pres">
      <dgm:prSet presAssocID="{0F562D83-8CD0-4E65-A3CF-7D2AD09B0D9D}" presName="sibTrans" presStyleCnt="0"/>
      <dgm:spPr/>
    </dgm:pt>
    <dgm:pt modelId="{ED9A1F24-F90A-47BD-B190-6F6E57708BEB}" type="pres">
      <dgm:prSet presAssocID="{9F449FC0-739D-4A4E-976A-8AE920DDB5A1}" presName="compNode" presStyleCnt="0"/>
      <dgm:spPr/>
    </dgm:pt>
    <dgm:pt modelId="{4021CE43-2F4C-4EA7-B6D0-7F74EEE5D054}" type="pres">
      <dgm:prSet presAssocID="{9F449FC0-739D-4A4E-976A-8AE920DDB5A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redit card"/>
        </a:ext>
      </dgm:extLst>
    </dgm:pt>
    <dgm:pt modelId="{AF423F92-3A72-4BB9-B102-9919443996BD}" type="pres">
      <dgm:prSet presAssocID="{9F449FC0-739D-4A4E-976A-8AE920DDB5A1}" presName="spaceRect" presStyleCnt="0"/>
      <dgm:spPr/>
    </dgm:pt>
    <dgm:pt modelId="{9DA8CE8D-8060-42C4-801C-B1A526A95014}" type="pres">
      <dgm:prSet presAssocID="{9F449FC0-739D-4A4E-976A-8AE920DDB5A1}" presName="textRect" presStyleLbl="revTx" presStyleIdx="4" presStyleCnt="5">
        <dgm:presLayoutVars>
          <dgm:chMax val="1"/>
          <dgm:chPref val="1"/>
        </dgm:presLayoutVars>
      </dgm:prSet>
      <dgm:spPr/>
    </dgm:pt>
  </dgm:ptLst>
  <dgm:cxnLst>
    <dgm:cxn modelId="{5DC3F00B-EBA0-4135-A096-C2639DB96FF1}" srcId="{AC975C78-0632-4D1F-9AA3-566DF2624188}" destId="{9F449FC0-739D-4A4E-976A-8AE920DDB5A1}" srcOrd="4" destOrd="0" parTransId="{2F61B747-8EB0-4CBD-B741-1162C6173073}" sibTransId="{A049EB29-87D8-43E5-BB28-936ECE2C3D29}"/>
    <dgm:cxn modelId="{B4881B18-95AC-4F2B-BC37-EFA2958684F5}" srcId="{AC975C78-0632-4D1F-9AA3-566DF2624188}" destId="{CD9D7184-0727-47CE-986E-9FB28F00180B}" srcOrd="2" destOrd="0" parTransId="{AC7E53B7-BD4C-453F-A43F-28480F9E6F12}" sibTransId="{1BCCB513-29B5-47FE-9EAE-17B8A6A95385}"/>
    <dgm:cxn modelId="{F600F720-8B99-4676-AC69-1F74602C9FC8}" srcId="{AC975C78-0632-4D1F-9AA3-566DF2624188}" destId="{163E584D-76C9-4958-A951-509592AF3D12}" srcOrd="0" destOrd="0" parTransId="{131A4859-2C32-4D77-98FD-59F928CC2941}" sibTransId="{5984795F-286B-4D5C-BC81-2662CC6A4C95}"/>
    <dgm:cxn modelId="{E62E3A3D-CF64-4FC5-AE64-2D8EA610EF56}" type="presOf" srcId="{04BFE48A-CC6E-480F-8603-8786D0A71A04}" destId="{76C9A1D2-D8D5-4487-892E-F41D53B90AB1}" srcOrd="0" destOrd="0" presId="urn:microsoft.com/office/officeart/2018/2/layout/IconLabelList"/>
    <dgm:cxn modelId="{BDD9B042-9B90-420E-A62E-A05A738DD0A4}" type="presOf" srcId="{5C37333D-1936-4A67-AA44-2019DB7644C2}" destId="{0DA52D0A-F1A9-4314-8A5C-9D4EA6C443A1}" srcOrd="0" destOrd="0" presId="urn:microsoft.com/office/officeart/2018/2/layout/IconLabelList"/>
    <dgm:cxn modelId="{F138A36A-043D-4DDD-AE4B-856A45DDB653}" srcId="{AC975C78-0632-4D1F-9AA3-566DF2624188}" destId="{04BFE48A-CC6E-480F-8603-8786D0A71A04}" srcOrd="3" destOrd="0" parTransId="{8A654C97-5240-4205-AA2B-C4CC5F6C27AB}" sibTransId="{0F562D83-8CD0-4E65-A3CF-7D2AD09B0D9D}"/>
    <dgm:cxn modelId="{381BDA83-1CC0-481D-AC8A-9CC2F5ADF89E}" type="presOf" srcId="{9F449FC0-739D-4A4E-976A-8AE920DDB5A1}" destId="{9DA8CE8D-8060-42C4-801C-B1A526A95014}" srcOrd="0" destOrd="0" presId="urn:microsoft.com/office/officeart/2018/2/layout/IconLabelList"/>
    <dgm:cxn modelId="{197B1A84-B3A4-4448-9A42-A76DFCF8F422}" srcId="{AC975C78-0632-4D1F-9AA3-566DF2624188}" destId="{5C37333D-1936-4A67-AA44-2019DB7644C2}" srcOrd="1" destOrd="0" parTransId="{7CAE109A-402D-44B5-B9A8-95BC50C1EC33}" sibTransId="{49F720EC-7D36-4595-8054-683F24FDFC68}"/>
    <dgm:cxn modelId="{6759BC86-D002-49F4-9D20-1272B6216535}" type="presOf" srcId="{CD9D7184-0727-47CE-986E-9FB28F00180B}" destId="{DEDB4D84-E84A-47E1-930A-9FDC8F1DD02D}" srcOrd="0" destOrd="0" presId="urn:microsoft.com/office/officeart/2018/2/layout/IconLabelList"/>
    <dgm:cxn modelId="{A7CB8D99-2E41-4453-BF3B-ABA1AB60FCDB}" type="presOf" srcId="{AC975C78-0632-4D1F-9AA3-566DF2624188}" destId="{4B61A4C8-44DD-4FA6-98B7-C8B89700D537}" srcOrd="0" destOrd="0" presId="urn:microsoft.com/office/officeart/2018/2/layout/IconLabelList"/>
    <dgm:cxn modelId="{7CC3C8D2-4ADE-4CA8-B11A-1DCE58C70F05}" type="presOf" srcId="{163E584D-76C9-4958-A951-509592AF3D12}" destId="{6C5DBB3F-C2A5-4BA2-8734-EDA61E38E2F0}" srcOrd="0" destOrd="0" presId="urn:microsoft.com/office/officeart/2018/2/layout/IconLabelList"/>
    <dgm:cxn modelId="{5EF00791-35D1-465F-B194-2D853D9F9B09}" type="presParOf" srcId="{4B61A4C8-44DD-4FA6-98B7-C8B89700D537}" destId="{6182D708-E920-4009-A541-B838718FFDE7}" srcOrd="0" destOrd="0" presId="urn:microsoft.com/office/officeart/2018/2/layout/IconLabelList"/>
    <dgm:cxn modelId="{9D6590F9-1665-4982-B240-8AFD389E0A90}" type="presParOf" srcId="{6182D708-E920-4009-A541-B838718FFDE7}" destId="{DE2E7D82-1EA3-4AF9-950E-6CD35C13221A}" srcOrd="0" destOrd="0" presId="urn:microsoft.com/office/officeart/2018/2/layout/IconLabelList"/>
    <dgm:cxn modelId="{282CCCED-0D0C-4D86-8B34-C9A54170BE81}" type="presParOf" srcId="{6182D708-E920-4009-A541-B838718FFDE7}" destId="{8C2E8EC6-AEBD-4B2E-BD9E-128FE83A18F4}" srcOrd="1" destOrd="0" presId="urn:microsoft.com/office/officeart/2018/2/layout/IconLabelList"/>
    <dgm:cxn modelId="{C97CB10E-6B43-4786-8192-B088B8B5461B}" type="presParOf" srcId="{6182D708-E920-4009-A541-B838718FFDE7}" destId="{6C5DBB3F-C2A5-4BA2-8734-EDA61E38E2F0}" srcOrd="2" destOrd="0" presId="urn:microsoft.com/office/officeart/2018/2/layout/IconLabelList"/>
    <dgm:cxn modelId="{95C99F72-C805-4E59-BEE5-213B24ACFCFC}" type="presParOf" srcId="{4B61A4C8-44DD-4FA6-98B7-C8B89700D537}" destId="{96FDABE4-34DE-49C5-A86F-4F205E072E7C}" srcOrd="1" destOrd="0" presId="urn:microsoft.com/office/officeart/2018/2/layout/IconLabelList"/>
    <dgm:cxn modelId="{C91685CF-138E-46D8-8F70-654E665B4D77}" type="presParOf" srcId="{4B61A4C8-44DD-4FA6-98B7-C8B89700D537}" destId="{889A8E4D-D963-42D8-8D14-A12E1436C369}" srcOrd="2" destOrd="0" presId="urn:microsoft.com/office/officeart/2018/2/layout/IconLabelList"/>
    <dgm:cxn modelId="{F78D3092-BEA4-4051-8D12-617D2DFD3C47}" type="presParOf" srcId="{889A8E4D-D963-42D8-8D14-A12E1436C369}" destId="{2943B3BF-825B-4B43-937B-F28CEFE6BDAA}" srcOrd="0" destOrd="0" presId="urn:microsoft.com/office/officeart/2018/2/layout/IconLabelList"/>
    <dgm:cxn modelId="{0064F086-507B-490E-BC3F-8B8EA2604DDB}" type="presParOf" srcId="{889A8E4D-D963-42D8-8D14-A12E1436C369}" destId="{0396FAE5-AF67-4035-8AAF-9E3DE8EE1181}" srcOrd="1" destOrd="0" presId="urn:microsoft.com/office/officeart/2018/2/layout/IconLabelList"/>
    <dgm:cxn modelId="{80CF1FDB-1440-4421-8413-5F7168D68D09}" type="presParOf" srcId="{889A8E4D-D963-42D8-8D14-A12E1436C369}" destId="{0DA52D0A-F1A9-4314-8A5C-9D4EA6C443A1}" srcOrd="2" destOrd="0" presId="urn:microsoft.com/office/officeart/2018/2/layout/IconLabelList"/>
    <dgm:cxn modelId="{DD5B72DC-1091-4844-AEE9-87A868B86DE6}" type="presParOf" srcId="{4B61A4C8-44DD-4FA6-98B7-C8B89700D537}" destId="{301208C0-B8F3-4082-A28B-6F7C042B6E9D}" srcOrd="3" destOrd="0" presId="urn:microsoft.com/office/officeart/2018/2/layout/IconLabelList"/>
    <dgm:cxn modelId="{40C5442A-7596-44F9-AB2F-60E3F64C8D42}" type="presParOf" srcId="{4B61A4C8-44DD-4FA6-98B7-C8B89700D537}" destId="{37993053-C82A-48D3-BB8B-179E0AD8A608}" srcOrd="4" destOrd="0" presId="urn:microsoft.com/office/officeart/2018/2/layout/IconLabelList"/>
    <dgm:cxn modelId="{A99E9CB7-A835-4F5F-90AA-015A264FAB69}" type="presParOf" srcId="{37993053-C82A-48D3-BB8B-179E0AD8A608}" destId="{F1391372-30C8-4690-9514-84EB7D6F64AD}" srcOrd="0" destOrd="0" presId="urn:microsoft.com/office/officeart/2018/2/layout/IconLabelList"/>
    <dgm:cxn modelId="{6C53099B-607C-4795-BBB4-35DE18DF80D7}" type="presParOf" srcId="{37993053-C82A-48D3-BB8B-179E0AD8A608}" destId="{7DC4094E-9EF6-4C34-B0A9-6A88D62A0FED}" srcOrd="1" destOrd="0" presId="urn:microsoft.com/office/officeart/2018/2/layout/IconLabelList"/>
    <dgm:cxn modelId="{D612C753-C5C4-4CDA-BD7A-C2C6938211DB}" type="presParOf" srcId="{37993053-C82A-48D3-BB8B-179E0AD8A608}" destId="{DEDB4D84-E84A-47E1-930A-9FDC8F1DD02D}" srcOrd="2" destOrd="0" presId="urn:microsoft.com/office/officeart/2018/2/layout/IconLabelList"/>
    <dgm:cxn modelId="{9433E8DF-4421-47CB-97B8-E6C0C6158EAE}" type="presParOf" srcId="{4B61A4C8-44DD-4FA6-98B7-C8B89700D537}" destId="{B3AE5B48-78A4-46C7-8A66-0BDBE9CFB470}" srcOrd="5" destOrd="0" presId="urn:microsoft.com/office/officeart/2018/2/layout/IconLabelList"/>
    <dgm:cxn modelId="{168FEE33-DDFB-47AA-A6B1-34EF0623BAA9}" type="presParOf" srcId="{4B61A4C8-44DD-4FA6-98B7-C8B89700D537}" destId="{C2F2CA4D-79C0-475D-8964-55F59704ED69}" srcOrd="6" destOrd="0" presId="urn:microsoft.com/office/officeart/2018/2/layout/IconLabelList"/>
    <dgm:cxn modelId="{D574692E-8D71-4E23-A869-C25AE503ADDE}" type="presParOf" srcId="{C2F2CA4D-79C0-475D-8964-55F59704ED69}" destId="{84057C92-C56F-4CF5-8B26-743B326A38FD}" srcOrd="0" destOrd="0" presId="urn:microsoft.com/office/officeart/2018/2/layout/IconLabelList"/>
    <dgm:cxn modelId="{ED51D856-3124-462F-9AC8-486462324802}" type="presParOf" srcId="{C2F2CA4D-79C0-475D-8964-55F59704ED69}" destId="{EA47DB19-24A1-4F8A-8DC0-4346D4503C6C}" srcOrd="1" destOrd="0" presId="urn:microsoft.com/office/officeart/2018/2/layout/IconLabelList"/>
    <dgm:cxn modelId="{193ADD95-E9D3-4D8B-83CB-70FF6EB18EE8}" type="presParOf" srcId="{C2F2CA4D-79C0-475D-8964-55F59704ED69}" destId="{76C9A1D2-D8D5-4487-892E-F41D53B90AB1}" srcOrd="2" destOrd="0" presId="urn:microsoft.com/office/officeart/2018/2/layout/IconLabelList"/>
    <dgm:cxn modelId="{9113582F-3452-4489-9630-A09F7C9DF660}" type="presParOf" srcId="{4B61A4C8-44DD-4FA6-98B7-C8B89700D537}" destId="{75E39B69-0938-48D6-A8F7-BBA0AC6081D4}" srcOrd="7" destOrd="0" presId="urn:microsoft.com/office/officeart/2018/2/layout/IconLabelList"/>
    <dgm:cxn modelId="{E488BEBF-EAE7-4414-82C4-04C1CAED10BC}" type="presParOf" srcId="{4B61A4C8-44DD-4FA6-98B7-C8B89700D537}" destId="{ED9A1F24-F90A-47BD-B190-6F6E57708BEB}" srcOrd="8" destOrd="0" presId="urn:microsoft.com/office/officeart/2018/2/layout/IconLabelList"/>
    <dgm:cxn modelId="{4DADC9BB-5022-476E-900E-50A0A7F1CE98}" type="presParOf" srcId="{ED9A1F24-F90A-47BD-B190-6F6E57708BEB}" destId="{4021CE43-2F4C-4EA7-B6D0-7F74EEE5D054}" srcOrd="0" destOrd="0" presId="urn:microsoft.com/office/officeart/2018/2/layout/IconLabelList"/>
    <dgm:cxn modelId="{E414418A-D8B9-4C5C-9B12-7601822D6513}" type="presParOf" srcId="{ED9A1F24-F90A-47BD-B190-6F6E57708BEB}" destId="{AF423F92-3A72-4BB9-B102-9919443996BD}" srcOrd="1" destOrd="0" presId="urn:microsoft.com/office/officeart/2018/2/layout/IconLabelList"/>
    <dgm:cxn modelId="{75D3CD51-86A5-4427-B2B1-AEAE9DB7D5F4}" type="presParOf" srcId="{ED9A1F24-F90A-47BD-B190-6F6E57708BEB}" destId="{9DA8CE8D-8060-42C4-801C-B1A526A9501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29717C-3767-4BA2-928D-349AA5519F0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9510045-E401-4917-B086-798DA590A756}">
      <dgm:prSet/>
      <dgm:spPr/>
      <dgm:t>
        <a:bodyPr/>
        <a:lstStyle/>
        <a:p>
          <a:pPr>
            <a:defRPr cap="all"/>
          </a:pPr>
          <a:r>
            <a:rPr lang="tr-TR" dirty="0"/>
            <a:t>GPS </a:t>
          </a:r>
          <a:r>
            <a:rPr lang="tr-TR" dirty="0" err="1"/>
            <a:t>devIces</a:t>
          </a:r>
          <a:endParaRPr lang="en-US" dirty="0"/>
        </a:p>
      </dgm:t>
    </dgm:pt>
    <dgm:pt modelId="{D0B2CD67-ED8F-42B2-BFC7-F9ED1A7339C4}" type="parTrans" cxnId="{0EE3EFAD-1F49-4196-9913-063238EE6A71}">
      <dgm:prSet/>
      <dgm:spPr/>
      <dgm:t>
        <a:bodyPr/>
        <a:lstStyle/>
        <a:p>
          <a:endParaRPr lang="en-US"/>
        </a:p>
      </dgm:t>
    </dgm:pt>
    <dgm:pt modelId="{E054FAD6-33E0-4148-9778-50DDF2219F7D}" type="sibTrans" cxnId="{0EE3EFAD-1F49-4196-9913-063238EE6A71}">
      <dgm:prSet/>
      <dgm:spPr/>
      <dgm:t>
        <a:bodyPr/>
        <a:lstStyle/>
        <a:p>
          <a:endParaRPr lang="en-US"/>
        </a:p>
      </dgm:t>
    </dgm:pt>
    <dgm:pt modelId="{45815BED-60D2-42C7-942E-28BF34FB1ADF}">
      <dgm:prSet/>
      <dgm:spPr/>
      <dgm:t>
        <a:bodyPr/>
        <a:lstStyle/>
        <a:p>
          <a:pPr>
            <a:defRPr cap="all"/>
          </a:pPr>
          <a:r>
            <a:rPr lang="tr-TR" dirty="0" err="1"/>
            <a:t>DevIces</a:t>
          </a:r>
          <a:endParaRPr lang="en-US" dirty="0"/>
        </a:p>
      </dgm:t>
    </dgm:pt>
    <dgm:pt modelId="{7BC616E4-A9CD-4AAC-83B3-E9A892D8F65E}" type="parTrans" cxnId="{99C5CCFA-E7B0-4C51-BD84-072833945A0B}">
      <dgm:prSet/>
      <dgm:spPr/>
      <dgm:t>
        <a:bodyPr/>
        <a:lstStyle/>
        <a:p>
          <a:endParaRPr lang="en-US"/>
        </a:p>
      </dgm:t>
    </dgm:pt>
    <dgm:pt modelId="{7239D90C-7293-46A5-B9AA-A097911A5BAD}" type="sibTrans" cxnId="{99C5CCFA-E7B0-4C51-BD84-072833945A0B}">
      <dgm:prSet/>
      <dgm:spPr/>
      <dgm:t>
        <a:bodyPr/>
        <a:lstStyle/>
        <a:p>
          <a:endParaRPr lang="en-US"/>
        </a:p>
      </dgm:t>
    </dgm:pt>
    <dgm:pt modelId="{8AB837BA-C721-4FD4-B46A-D4B2FD8DC62C}">
      <dgm:prSet/>
      <dgm:spPr/>
      <dgm:t>
        <a:bodyPr/>
        <a:lstStyle/>
        <a:p>
          <a:pPr>
            <a:defRPr cap="all"/>
          </a:pPr>
          <a:r>
            <a:rPr lang="tr-TR"/>
            <a:t>Server</a:t>
          </a:r>
          <a:endParaRPr lang="en-US"/>
        </a:p>
      </dgm:t>
    </dgm:pt>
    <dgm:pt modelId="{55348A15-3930-4954-A8C2-524FA4A6CA91}" type="parTrans" cxnId="{8FF74053-CF12-48A5-9D2F-756BB4E844FC}">
      <dgm:prSet/>
      <dgm:spPr/>
      <dgm:t>
        <a:bodyPr/>
        <a:lstStyle/>
        <a:p>
          <a:endParaRPr lang="en-US"/>
        </a:p>
      </dgm:t>
    </dgm:pt>
    <dgm:pt modelId="{3747B479-0591-4C2A-B5BC-99BDEBA574A2}" type="sibTrans" cxnId="{8FF74053-CF12-48A5-9D2F-756BB4E844FC}">
      <dgm:prSet/>
      <dgm:spPr/>
      <dgm:t>
        <a:bodyPr/>
        <a:lstStyle/>
        <a:p>
          <a:endParaRPr lang="en-US"/>
        </a:p>
      </dgm:t>
    </dgm:pt>
    <dgm:pt modelId="{AB2D4D29-E33F-44F6-BAB6-CA680EB72059}">
      <dgm:prSet/>
      <dgm:spPr/>
      <dgm:t>
        <a:bodyPr/>
        <a:lstStyle/>
        <a:p>
          <a:pPr>
            <a:defRPr cap="all"/>
          </a:pPr>
          <a:r>
            <a:rPr lang="tr-TR"/>
            <a:t>Computer</a:t>
          </a:r>
          <a:endParaRPr lang="en-US"/>
        </a:p>
      </dgm:t>
    </dgm:pt>
    <dgm:pt modelId="{5E78C185-BEF7-4835-8312-F5AD9AC9ED3E}" type="parTrans" cxnId="{A0F55763-3AB4-4591-BAAC-72975681580B}">
      <dgm:prSet/>
      <dgm:spPr/>
      <dgm:t>
        <a:bodyPr/>
        <a:lstStyle/>
        <a:p>
          <a:endParaRPr lang="en-US"/>
        </a:p>
      </dgm:t>
    </dgm:pt>
    <dgm:pt modelId="{93C64227-D356-472D-8B87-08ED5A6AF209}" type="sibTrans" cxnId="{A0F55763-3AB4-4591-BAAC-72975681580B}">
      <dgm:prSet/>
      <dgm:spPr/>
      <dgm:t>
        <a:bodyPr/>
        <a:lstStyle/>
        <a:p>
          <a:endParaRPr lang="en-US"/>
        </a:p>
      </dgm:t>
    </dgm:pt>
    <dgm:pt modelId="{C881D7AF-C19C-481D-A81E-8B076ED42725}" type="pres">
      <dgm:prSet presAssocID="{6C29717C-3767-4BA2-928D-349AA5519F0F}" presName="root" presStyleCnt="0">
        <dgm:presLayoutVars>
          <dgm:dir/>
          <dgm:resizeHandles val="exact"/>
        </dgm:presLayoutVars>
      </dgm:prSet>
      <dgm:spPr/>
    </dgm:pt>
    <dgm:pt modelId="{05D73A76-02EE-4D21-ACE8-6411D848FB67}" type="pres">
      <dgm:prSet presAssocID="{09510045-E401-4917-B086-798DA590A756}" presName="compNode" presStyleCnt="0"/>
      <dgm:spPr/>
    </dgm:pt>
    <dgm:pt modelId="{BAAC41FB-BDD3-4ECB-8DC7-772DBB787C5F}" type="pres">
      <dgm:prSet presAssocID="{09510045-E401-4917-B086-798DA590A756}" presName="iconBgRect" presStyleLbl="bgShp" presStyleIdx="0" presStyleCnt="4"/>
      <dgm:spPr/>
    </dgm:pt>
    <dgm:pt modelId="{73AE1A57-2051-4336-8144-09E8F207C5D0}" type="pres">
      <dgm:prSet presAssocID="{09510045-E401-4917-B086-798DA590A75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CC8CD707-F327-42C1-BEE0-54B6A4D1AC9C}" type="pres">
      <dgm:prSet presAssocID="{09510045-E401-4917-B086-798DA590A756}" presName="spaceRect" presStyleCnt="0"/>
      <dgm:spPr/>
    </dgm:pt>
    <dgm:pt modelId="{1207413F-3D08-481C-9290-86BCBEB70BFF}" type="pres">
      <dgm:prSet presAssocID="{09510045-E401-4917-B086-798DA590A756}" presName="textRect" presStyleLbl="revTx" presStyleIdx="0" presStyleCnt="4">
        <dgm:presLayoutVars>
          <dgm:chMax val="1"/>
          <dgm:chPref val="1"/>
        </dgm:presLayoutVars>
      </dgm:prSet>
      <dgm:spPr/>
    </dgm:pt>
    <dgm:pt modelId="{51EFEC91-1AC1-4C9B-901A-9743CDEEEDBC}" type="pres">
      <dgm:prSet presAssocID="{E054FAD6-33E0-4148-9778-50DDF2219F7D}" presName="sibTrans" presStyleCnt="0"/>
      <dgm:spPr/>
    </dgm:pt>
    <dgm:pt modelId="{2B9A1E81-1662-4296-93A4-68E6883EE3A9}" type="pres">
      <dgm:prSet presAssocID="{45815BED-60D2-42C7-942E-28BF34FB1ADF}" presName="compNode" presStyleCnt="0"/>
      <dgm:spPr/>
    </dgm:pt>
    <dgm:pt modelId="{6E0B7E8A-20A6-4F32-834C-A019F320718B}" type="pres">
      <dgm:prSet presAssocID="{45815BED-60D2-42C7-942E-28BF34FB1ADF}" presName="iconBgRect" presStyleLbl="bgShp" presStyleIdx="1" presStyleCnt="4"/>
      <dgm:spPr/>
    </dgm:pt>
    <dgm:pt modelId="{C70057B4-8B55-4426-B3C8-59F27ADEE4E5}" type="pres">
      <dgm:prSet presAssocID="{45815BED-60D2-42C7-942E-28BF34FB1AD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ream"/>
        </a:ext>
      </dgm:extLst>
    </dgm:pt>
    <dgm:pt modelId="{FC361C74-7283-4F79-B2C4-7851B45EC662}" type="pres">
      <dgm:prSet presAssocID="{45815BED-60D2-42C7-942E-28BF34FB1ADF}" presName="spaceRect" presStyleCnt="0"/>
      <dgm:spPr/>
    </dgm:pt>
    <dgm:pt modelId="{50DDD2AE-8819-4C17-8AD1-DCEE0670137A}" type="pres">
      <dgm:prSet presAssocID="{45815BED-60D2-42C7-942E-28BF34FB1ADF}" presName="textRect" presStyleLbl="revTx" presStyleIdx="1" presStyleCnt="4">
        <dgm:presLayoutVars>
          <dgm:chMax val="1"/>
          <dgm:chPref val="1"/>
        </dgm:presLayoutVars>
      </dgm:prSet>
      <dgm:spPr/>
    </dgm:pt>
    <dgm:pt modelId="{562B226D-0CD1-49D8-86BA-CBC8E8F02F20}" type="pres">
      <dgm:prSet presAssocID="{7239D90C-7293-46A5-B9AA-A097911A5BAD}" presName="sibTrans" presStyleCnt="0"/>
      <dgm:spPr/>
    </dgm:pt>
    <dgm:pt modelId="{C10988EF-E245-45F1-9950-84385360683A}" type="pres">
      <dgm:prSet presAssocID="{8AB837BA-C721-4FD4-B46A-D4B2FD8DC62C}" presName="compNode" presStyleCnt="0"/>
      <dgm:spPr/>
    </dgm:pt>
    <dgm:pt modelId="{D2336428-8E38-46A5-91AE-C743F3008042}" type="pres">
      <dgm:prSet presAssocID="{8AB837BA-C721-4FD4-B46A-D4B2FD8DC62C}" presName="iconBgRect" presStyleLbl="bgShp" presStyleIdx="2" presStyleCnt="4"/>
      <dgm:spPr/>
    </dgm:pt>
    <dgm:pt modelId="{6A12BA61-75CC-41C4-B3A5-0117FC462486}" type="pres">
      <dgm:prSet presAssocID="{8AB837BA-C721-4FD4-B46A-D4B2FD8DC62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nucu"/>
        </a:ext>
      </dgm:extLst>
    </dgm:pt>
    <dgm:pt modelId="{652E2043-B36A-46EF-ADD4-0445361F4557}" type="pres">
      <dgm:prSet presAssocID="{8AB837BA-C721-4FD4-B46A-D4B2FD8DC62C}" presName="spaceRect" presStyleCnt="0"/>
      <dgm:spPr/>
    </dgm:pt>
    <dgm:pt modelId="{709A06D5-03D5-4D4F-B5C0-889879064098}" type="pres">
      <dgm:prSet presAssocID="{8AB837BA-C721-4FD4-B46A-D4B2FD8DC62C}" presName="textRect" presStyleLbl="revTx" presStyleIdx="2" presStyleCnt="4">
        <dgm:presLayoutVars>
          <dgm:chMax val="1"/>
          <dgm:chPref val="1"/>
        </dgm:presLayoutVars>
      </dgm:prSet>
      <dgm:spPr/>
    </dgm:pt>
    <dgm:pt modelId="{0B4FED91-D295-4FD2-A6AD-A86BE387F06F}" type="pres">
      <dgm:prSet presAssocID="{3747B479-0591-4C2A-B5BC-99BDEBA574A2}" presName="sibTrans" presStyleCnt="0"/>
      <dgm:spPr/>
    </dgm:pt>
    <dgm:pt modelId="{4A2D68F9-5B47-41E2-9B38-F9F54F9C21D8}" type="pres">
      <dgm:prSet presAssocID="{AB2D4D29-E33F-44F6-BAB6-CA680EB72059}" presName="compNode" presStyleCnt="0"/>
      <dgm:spPr/>
    </dgm:pt>
    <dgm:pt modelId="{A38CA76A-B7B2-4D5D-B9AB-A1105B9044FD}" type="pres">
      <dgm:prSet presAssocID="{AB2D4D29-E33F-44F6-BAB6-CA680EB72059}" presName="iconBgRect" presStyleLbl="bgShp" presStyleIdx="3" presStyleCnt="4"/>
      <dgm:spPr/>
    </dgm:pt>
    <dgm:pt modelId="{CA7242A7-BC27-477D-B5C0-F622C24D9337}" type="pres">
      <dgm:prSet presAssocID="{AB2D4D29-E33F-44F6-BAB6-CA680EB7205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lgisayar"/>
        </a:ext>
      </dgm:extLst>
    </dgm:pt>
    <dgm:pt modelId="{B5942C0E-4C4C-4ACE-9521-0749FB2150F1}" type="pres">
      <dgm:prSet presAssocID="{AB2D4D29-E33F-44F6-BAB6-CA680EB72059}" presName="spaceRect" presStyleCnt="0"/>
      <dgm:spPr/>
    </dgm:pt>
    <dgm:pt modelId="{A03AA32E-0B9C-436F-B860-5F5ACF59F970}" type="pres">
      <dgm:prSet presAssocID="{AB2D4D29-E33F-44F6-BAB6-CA680EB72059}" presName="textRect" presStyleLbl="revTx" presStyleIdx="3" presStyleCnt="4">
        <dgm:presLayoutVars>
          <dgm:chMax val="1"/>
          <dgm:chPref val="1"/>
        </dgm:presLayoutVars>
      </dgm:prSet>
      <dgm:spPr/>
    </dgm:pt>
  </dgm:ptLst>
  <dgm:cxnLst>
    <dgm:cxn modelId="{B56A063E-CE6A-4C12-841D-57A196EF2516}" type="presOf" srcId="{09510045-E401-4917-B086-798DA590A756}" destId="{1207413F-3D08-481C-9290-86BCBEB70BFF}" srcOrd="0" destOrd="0" presId="urn:microsoft.com/office/officeart/2018/5/layout/IconCircleLabelList"/>
    <dgm:cxn modelId="{A0F55763-3AB4-4591-BAAC-72975681580B}" srcId="{6C29717C-3767-4BA2-928D-349AA5519F0F}" destId="{AB2D4D29-E33F-44F6-BAB6-CA680EB72059}" srcOrd="3" destOrd="0" parTransId="{5E78C185-BEF7-4835-8312-F5AD9AC9ED3E}" sibTransId="{93C64227-D356-472D-8B87-08ED5A6AF209}"/>
    <dgm:cxn modelId="{C35B5D69-0276-428E-9A13-DA4B77407D0C}" type="presOf" srcId="{6C29717C-3767-4BA2-928D-349AA5519F0F}" destId="{C881D7AF-C19C-481D-A81E-8B076ED42725}" srcOrd="0" destOrd="0" presId="urn:microsoft.com/office/officeart/2018/5/layout/IconCircleLabelList"/>
    <dgm:cxn modelId="{8FF74053-CF12-48A5-9D2F-756BB4E844FC}" srcId="{6C29717C-3767-4BA2-928D-349AA5519F0F}" destId="{8AB837BA-C721-4FD4-B46A-D4B2FD8DC62C}" srcOrd="2" destOrd="0" parTransId="{55348A15-3930-4954-A8C2-524FA4A6CA91}" sibTransId="{3747B479-0591-4C2A-B5BC-99BDEBA574A2}"/>
    <dgm:cxn modelId="{2DA0618F-8E46-4073-94FA-2881731E5CA1}" type="presOf" srcId="{AB2D4D29-E33F-44F6-BAB6-CA680EB72059}" destId="{A03AA32E-0B9C-436F-B860-5F5ACF59F970}" srcOrd="0" destOrd="0" presId="urn:microsoft.com/office/officeart/2018/5/layout/IconCircleLabelList"/>
    <dgm:cxn modelId="{F8E9CE91-2604-4B3F-8DAF-8C6000CB48D7}" type="presOf" srcId="{45815BED-60D2-42C7-942E-28BF34FB1ADF}" destId="{50DDD2AE-8819-4C17-8AD1-DCEE0670137A}" srcOrd="0" destOrd="0" presId="urn:microsoft.com/office/officeart/2018/5/layout/IconCircleLabelList"/>
    <dgm:cxn modelId="{0EE3EFAD-1F49-4196-9913-063238EE6A71}" srcId="{6C29717C-3767-4BA2-928D-349AA5519F0F}" destId="{09510045-E401-4917-B086-798DA590A756}" srcOrd="0" destOrd="0" parTransId="{D0B2CD67-ED8F-42B2-BFC7-F9ED1A7339C4}" sibTransId="{E054FAD6-33E0-4148-9778-50DDF2219F7D}"/>
    <dgm:cxn modelId="{06DE7BE4-49F9-4F9A-A9E7-122F8CBC3A84}" type="presOf" srcId="{8AB837BA-C721-4FD4-B46A-D4B2FD8DC62C}" destId="{709A06D5-03D5-4D4F-B5C0-889879064098}" srcOrd="0" destOrd="0" presId="urn:microsoft.com/office/officeart/2018/5/layout/IconCircleLabelList"/>
    <dgm:cxn modelId="{99C5CCFA-E7B0-4C51-BD84-072833945A0B}" srcId="{6C29717C-3767-4BA2-928D-349AA5519F0F}" destId="{45815BED-60D2-42C7-942E-28BF34FB1ADF}" srcOrd="1" destOrd="0" parTransId="{7BC616E4-A9CD-4AAC-83B3-E9A892D8F65E}" sibTransId="{7239D90C-7293-46A5-B9AA-A097911A5BAD}"/>
    <dgm:cxn modelId="{A7EBE482-C115-4EAF-BD3F-E44BA2306DB2}" type="presParOf" srcId="{C881D7AF-C19C-481D-A81E-8B076ED42725}" destId="{05D73A76-02EE-4D21-ACE8-6411D848FB67}" srcOrd="0" destOrd="0" presId="urn:microsoft.com/office/officeart/2018/5/layout/IconCircleLabelList"/>
    <dgm:cxn modelId="{D0A09724-430B-4175-8C8E-C65648651BC4}" type="presParOf" srcId="{05D73A76-02EE-4D21-ACE8-6411D848FB67}" destId="{BAAC41FB-BDD3-4ECB-8DC7-772DBB787C5F}" srcOrd="0" destOrd="0" presId="urn:microsoft.com/office/officeart/2018/5/layout/IconCircleLabelList"/>
    <dgm:cxn modelId="{2C64C88D-3653-48B4-8D5F-BC76D28A2BC6}" type="presParOf" srcId="{05D73A76-02EE-4D21-ACE8-6411D848FB67}" destId="{73AE1A57-2051-4336-8144-09E8F207C5D0}" srcOrd="1" destOrd="0" presId="urn:microsoft.com/office/officeart/2018/5/layout/IconCircleLabelList"/>
    <dgm:cxn modelId="{66D94D21-8AC7-443A-B9FD-45636E592B63}" type="presParOf" srcId="{05D73A76-02EE-4D21-ACE8-6411D848FB67}" destId="{CC8CD707-F327-42C1-BEE0-54B6A4D1AC9C}" srcOrd="2" destOrd="0" presId="urn:microsoft.com/office/officeart/2018/5/layout/IconCircleLabelList"/>
    <dgm:cxn modelId="{9D6FCC65-5A5D-40CE-9349-5ABCFE595EBC}" type="presParOf" srcId="{05D73A76-02EE-4D21-ACE8-6411D848FB67}" destId="{1207413F-3D08-481C-9290-86BCBEB70BFF}" srcOrd="3" destOrd="0" presId="urn:microsoft.com/office/officeart/2018/5/layout/IconCircleLabelList"/>
    <dgm:cxn modelId="{1236667C-FD25-4B29-A41F-68FD464ECD5C}" type="presParOf" srcId="{C881D7AF-C19C-481D-A81E-8B076ED42725}" destId="{51EFEC91-1AC1-4C9B-901A-9743CDEEEDBC}" srcOrd="1" destOrd="0" presId="urn:microsoft.com/office/officeart/2018/5/layout/IconCircleLabelList"/>
    <dgm:cxn modelId="{5D9BF243-532F-43D4-8058-6A3775934021}" type="presParOf" srcId="{C881D7AF-C19C-481D-A81E-8B076ED42725}" destId="{2B9A1E81-1662-4296-93A4-68E6883EE3A9}" srcOrd="2" destOrd="0" presId="urn:microsoft.com/office/officeart/2018/5/layout/IconCircleLabelList"/>
    <dgm:cxn modelId="{BA74FD13-AE75-4BC8-85BB-3AC222E358F6}" type="presParOf" srcId="{2B9A1E81-1662-4296-93A4-68E6883EE3A9}" destId="{6E0B7E8A-20A6-4F32-834C-A019F320718B}" srcOrd="0" destOrd="0" presId="urn:microsoft.com/office/officeart/2018/5/layout/IconCircleLabelList"/>
    <dgm:cxn modelId="{8AABA748-6381-4A5B-896B-C0E362B223AF}" type="presParOf" srcId="{2B9A1E81-1662-4296-93A4-68E6883EE3A9}" destId="{C70057B4-8B55-4426-B3C8-59F27ADEE4E5}" srcOrd="1" destOrd="0" presId="urn:microsoft.com/office/officeart/2018/5/layout/IconCircleLabelList"/>
    <dgm:cxn modelId="{0C9FABA5-8666-46C2-BF6A-470CB66D8045}" type="presParOf" srcId="{2B9A1E81-1662-4296-93A4-68E6883EE3A9}" destId="{FC361C74-7283-4F79-B2C4-7851B45EC662}" srcOrd="2" destOrd="0" presId="urn:microsoft.com/office/officeart/2018/5/layout/IconCircleLabelList"/>
    <dgm:cxn modelId="{F245EBED-C4E2-4E94-8566-E9F2FEBB29B0}" type="presParOf" srcId="{2B9A1E81-1662-4296-93A4-68E6883EE3A9}" destId="{50DDD2AE-8819-4C17-8AD1-DCEE0670137A}" srcOrd="3" destOrd="0" presId="urn:microsoft.com/office/officeart/2018/5/layout/IconCircleLabelList"/>
    <dgm:cxn modelId="{6DA04CFB-7D40-49B3-9584-2BCB61E9A8FC}" type="presParOf" srcId="{C881D7AF-C19C-481D-A81E-8B076ED42725}" destId="{562B226D-0CD1-49D8-86BA-CBC8E8F02F20}" srcOrd="3" destOrd="0" presId="urn:microsoft.com/office/officeart/2018/5/layout/IconCircleLabelList"/>
    <dgm:cxn modelId="{302DA03D-D5D9-4266-A935-98071C0FCF30}" type="presParOf" srcId="{C881D7AF-C19C-481D-A81E-8B076ED42725}" destId="{C10988EF-E245-45F1-9950-84385360683A}" srcOrd="4" destOrd="0" presId="urn:microsoft.com/office/officeart/2018/5/layout/IconCircleLabelList"/>
    <dgm:cxn modelId="{2DE941AE-2CF4-43BD-BCE5-454F011BB7D2}" type="presParOf" srcId="{C10988EF-E245-45F1-9950-84385360683A}" destId="{D2336428-8E38-46A5-91AE-C743F3008042}" srcOrd="0" destOrd="0" presId="urn:microsoft.com/office/officeart/2018/5/layout/IconCircleLabelList"/>
    <dgm:cxn modelId="{2B5C6C33-69DF-47BF-878D-D2ABA2177FB3}" type="presParOf" srcId="{C10988EF-E245-45F1-9950-84385360683A}" destId="{6A12BA61-75CC-41C4-B3A5-0117FC462486}" srcOrd="1" destOrd="0" presId="urn:microsoft.com/office/officeart/2018/5/layout/IconCircleLabelList"/>
    <dgm:cxn modelId="{C11DD5E1-D021-4F85-8F15-53D667203379}" type="presParOf" srcId="{C10988EF-E245-45F1-9950-84385360683A}" destId="{652E2043-B36A-46EF-ADD4-0445361F4557}" srcOrd="2" destOrd="0" presId="urn:microsoft.com/office/officeart/2018/5/layout/IconCircleLabelList"/>
    <dgm:cxn modelId="{ED7F33CB-5D8A-4837-98F1-168C8C3CD7D4}" type="presParOf" srcId="{C10988EF-E245-45F1-9950-84385360683A}" destId="{709A06D5-03D5-4D4F-B5C0-889879064098}" srcOrd="3" destOrd="0" presId="urn:microsoft.com/office/officeart/2018/5/layout/IconCircleLabelList"/>
    <dgm:cxn modelId="{8CA15B49-A0B4-4030-8A51-1AC363239977}" type="presParOf" srcId="{C881D7AF-C19C-481D-A81E-8B076ED42725}" destId="{0B4FED91-D295-4FD2-A6AD-A86BE387F06F}" srcOrd="5" destOrd="0" presId="urn:microsoft.com/office/officeart/2018/5/layout/IconCircleLabelList"/>
    <dgm:cxn modelId="{755F932D-40AB-4904-87D6-16B501763B38}" type="presParOf" srcId="{C881D7AF-C19C-481D-A81E-8B076ED42725}" destId="{4A2D68F9-5B47-41E2-9B38-F9F54F9C21D8}" srcOrd="6" destOrd="0" presId="urn:microsoft.com/office/officeart/2018/5/layout/IconCircleLabelList"/>
    <dgm:cxn modelId="{A548E839-1826-4475-8695-0308A0C9FFB5}" type="presParOf" srcId="{4A2D68F9-5B47-41E2-9B38-F9F54F9C21D8}" destId="{A38CA76A-B7B2-4D5D-B9AB-A1105B9044FD}" srcOrd="0" destOrd="0" presId="urn:microsoft.com/office/officeart/2018/5/layout/IconCircleLabelList"/>
    <dgm:cxn modelId="{F2D07D78-B47D-4199-AFCC-1648657B806A}" type="presParOf" srcId="{4A2D68F9-5B47-41E2-9B38-F9F54F9C21D8}" destId="{CA7242A7-BC27-477D-B5C0-F622C24D9337}" srcOrd="1" destOrd="0" presId="urn:microsoft.com/office/officeart/2018/5/layout/IconCircleLabelList"/>
    <dgm:cxn modelId="{F3891192-F95A-48E6-9599-DC3B97A8EFFD}" type="presParOf" srcId="{4A2D68F9-5B47-41E2-9B38-F9F54F9C21D8}" destId="{B5942C0E-4C4C-4ACE-9521-0749FB2150F1}" srcOrd="2" destOrd="0" presId="urn:microsoft.com/office/officeart/2018/5/layout/IconCircleLabelList"/>
    <dgm:cxn modelId="{8F29600F-2113-42A1-AA11-8AC593C09163}" type="presParOf" srcId="{4A2D68F9-5B47-41E2-9B38-F9F54F9C21D8}" destId="{A03AA32E-0B9C-436F-B860-5F5ACF59F97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D447A3E-0D31-45C9-81BE-335E40FF4DC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E5812B9-B5FD-4E6C-B0DA-E2DAA4F24918}">
      <dgm:prSet/>
      <dgm:spPr/>
      <dgm:t>
        <a:bodyPr/>
        <a:lstStyle/>
        <a:p>
          <a:pPr>
            <a:defRPr cap="all"/>
          </a:pPr>
          <a:r>
            <a:rPr lang="tr-TR" dirty="0" err="1"/>
            <a:t>TechnIcal</a:t>
          </a:r>
          <a:r>
            <a:rPr lang="tr-TR" dirty="0"/>
            <a:t> </a:t>
          </a:r>
          <a:r>
            <a:rPr lang="tr-TR" dirty="0" err="1"/>
            <a:t>support</a:t>
          </a:r>
          <a:endParaRPr lang="en-US" dirty="0"/>
        </a:p>
      </dgm:t>
    </dgm:pt>
    <dgm:pt modelId="{03EBA66F-E1C7-42A7-84AE-5AC5F92BD733}" type="parTrans" cxnId="{45136DA3-7502-42DE-87D4-8A56EE01E11F}">
      <dgm:prSet/>
      <dgm:spPr/>
      <dgm:t>
        <a:bodyPr/>
        <a:lstStyle/>
        <a:p>
          <a:endParaRPr lang="en-US"/>
        </a:p>
      </dgm:t>
    </dgm:pt>
    <dgm:pt modelId="{7EEC9CCD-5C39-44B9-BDFA-BEBC52831959}" type="sibTrans" cxnId="{45136DA3-7502-42DE-87D4-8A56EE01E11F}">
      <dgm:prSet/>
      <dgm:spPr/>
      <dgm:t>
        <a:bodyPr/>
        <a:lstStyle/>
        <a:p>
          <a:endParaRPr lang="en-US"/>
        </a:p>
      </dgm:t>
    </dgm:pt>
    <dgm:pt modelId="{45222EE9-2D00-4AB8-8A29-6546DD63E749}">
      <dgm:prSet/>
      <dgm:spPr/>
      <dgm:t>
        <a:bodyPr/>
        <a:lstStyle/>
        <a:p>
          <a:pPr>
            <a:defRPr cap="all"/>
          </a:pPr>
          <a:r>
            <a:rPr lang="tr-TR"/>
            <a:t>Customer support</a:t>
          </a:r>
          <a:endParaRPr lang="en-US"/>
        </a:p>
      </dgm:t>
    </dgm:pt>
    <dgm:pt modelId="{EC3BC354-FCE3-40D6-B597-990A43C4833B}" type="parTrans" cxnId="{900953D5-2FAD-46BD-8573-173E7ED2A9B2}">
      <dgm:prSet/>
      <dgm:spPr/>
      <dgm:t>
        <a:bodyPr/>
        <a:lstStyle/>
        <a:p>
          <a:endParaRPr lang="en-US"/>
        </a:p>
      </dgm:t>
    </dgm:pt>
    <dgm:pt modelId="{A5B369FB-5B84-4B3F-A8DD-0C8468C744C4}" type="sibTrans" cxnId="{900953D5-2FAD-46BD-8573-173E7ED2A9B2}">
      <dgm:prSet/>
      <dgm:spPr/>
      <dgm:t>
        <a:bodyPr/>
        <a:lstStyle/>
        <a:p>
          <a:endParaRPr lang="en-US"/>
        </a:p>
      </dgm:t>
    </dgm:pt>
    <dgm:pt modelId="{009F43C0-549E-455B-8C1C-97C6736003F0}">
      <dgm:prSet/>
      <dgm:spPr/>
      <dgm:t>
        <a:bodyPr/>
        <a:lstStyle/>
        <a:p>
          <a:pPr>
            <a:defRPr cap="all"/>
          </a:pPr>
          <a:r>
            <a:rPr lang="tr-TR"/>
            <a:t>Regulatory support</a:t>
          </a:r>
          <a:endParaRPr lang="en-US"/>
        </a:p>
      </dgm:t>
    </dgm:pt>
    <dgm:pt modelId="{30FBF100-575D-4267-B75F-554E5A5C95B0}" type="parTrans" cxnId="{2F8DBDCD-A829-492C-854D-F7EF50287CED}">
      <dgm:prSet/>
      <dgm:spPr/>
      <dgm:t>
        <a:bodyPr/>
        <a:lstStyle/>
        <a:p>
          <a:endParaRPr lang="en-US"/>
        </a:p>
      </dgm:t>
    </dgm:pt>
    <dgm:pt modelId="{7A046FBD-EB48-4650-96CE-D0836EE1B7B5}" type="sibTrans" cxnId="{2F8DBDCD-A829-492C-854D-F7EF50287CED}">
      <dgm:prSet/>
      <dgm:spPr/>
      <dgm:t>
        <a:bodyPr/>
        <a:lstStyle/>
        <a:p>
          <a:endParaRPr lang="en-US"/>
        </a:p>
      </dgm:t>
    </dgm:pt>
    <dgm:pt modelId="{84AA13C3-C413-496D-B8F3-BB81C936E785}" type="pres">
      <dgm:prSet presAssocID="{8D447A3E-0D31-45C9-81BE-335E40FF4DC1}" presName="root" presStyleCnt="0">
        <dgm:presLayoutVars>
          <dgm:dir/>
          <dgm:resizeHandles val="exact"/>
        </dgm:presLayoutVars>
      </dgm:prSet>
      <dgm:spPr/>
    </dgm:pt>
    <dgm:pt modelId="{EE79A95A-28D9-437A-A4E4-4313E7893838}" type="pres">
      <dgm:prSet presAssocID="{7E5812B9-B5FD-4E6C-B0DA-E2DAA4F24918}" presName="compNode" presStyleCnt="0"/>
      <dgm:spPr/>
    </dgm:pt>
    <dgm:pt modelId="{090BA41F-1DD5-480D-AC2C-59EE172AE9F1}" type="pres">
      <dgm:prSet presAssocID="{7E5812B9-B5FD-4E6C-B0DA-E2DAA4F24918}" presName="iconBgRect" presStyleLbl="bgShp" presStyleIdx="0" presStyleCnt="3"/>
      <dgm:spPr/>
    </dgm:pt>
    <dgm:pt modelId="{371B019D-CBDD-4E61-923D-769F8DDC7CA9}" type="pres">
      <dgm:prSet presAssocID="{7E5812B9-B5FD-4E6C-B0DA-E2DAA4F2491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l center"/>
        </a:ext>
      </dgm:extLst>
    </dgm:pt>
    <dgm:pt modelId="{019C4076-2980-40B5-8FA4-D8E31E4B44FB}" type="pres">
      <dgm:prSet presAssocID="{7E5812B9-B5FD-4E6C-B0DA-E2DAA4F24918}" presName="spaceRect" presStyleCnt="0"/>
      <dgm:spPr/>
    </dgm:pt>
    <dgm:pt modelId="{CF265F0E-D15A-4C63-B3FD-A82AF423C109}" type="pres">
      <dgm:prSet presAssocID="{7E5812B9-B5FD-4E6C-B0DA-E2DAA4F24918}" presName="textRect" presStyleLbl="revTx" presStyleIdx="0" presStyleCnt="3">
        <dgm:presLayoutVars>
          <dgm:chMax val="1"/>
          <dgm:chPref val="1"/>
        </dgm:presLayoutVars>
      </dgm:prSet>
      <dgm:spPr/>
    </dgm:pt>
    <dgm:pt modelId="{29499C9C-BC06-41DA-BE32-5F19E60AE8F4}" type="pres">
      <dgm:prSet presAssocID="{7EEC9CCD-5C39-44B9-BDFA-BEBC52831959}" presName="sibTrans" presStyleCnt="0"/>
      <dgm:spPr/>
    </dgm:pt>
    <dgm:pt modelId="{FECCBBBF-ACDF-4735-B270-B259D3CC8945}" type="pres">
      <dgm:prSet presAssocID="{45222EE9-2D00-4AB8-8A29-6546DD63E749}" presName="compNode" presStyleCnt="0"/>
      <dgm:spPr/>
    </dgm:pt>
    <dgm:pt modelId="{45E4E2E6-7275-445F-95C3-2C6044A784A3}" type="pres">
      <dgm:prSet presAssocID="{45222EE9-2D00-4AB8-8A29-6546DD63E749}" presName="iconBgRect" presStyleLbl="bgShp" presStyleIdx="1" presStyleCnt="3"/>
      <dgm:spPr/>
    </dgm:pt>
    <dgm:pt modelId="{2E6A0E3D-4DCF-4CCB-AF82-73C2784FE377}" type="pres">
      <dgm:prSet presAssocID="{45222EE9-2D00-4AB8-8A29-6546DD63E74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ullanıcı"/>
        </a:ext>
      </dgm:extLst>
    </dgm:pt>
    <dgm:pt modelId="{FBB2E125-47C2-40BF-9EA4-539C12209669}" type="pres">
      <dgm:prSet presAssocID="{45222EE9-2D00-4AB8-8A29-6546DD63E749}" presName="spaceRect" presStyleCnt="0"/>
      <dgm:spPr/>
    </dgm:pt>
    <dgm:pt modelId="{A0C6FE27-C2D0-4887-BC38-3B4EB652EB98}" type="pres">
      <dgm:prSet presAssocID="{45222EE9-2D00-4AB8-8A29-6546DD63E749}" presName="textRect" presStyleLbl="revTx" presStyleIdx="1" presStyleCnt="3">
        <dgm:presLayoutVars>
          <dgm:chMax val="1"/>
          <dgm:chPref val="1"/>
        </dgm:presLayoutVars>
      </dgm:prSet>
      <dgm:spPr/>
    </dgm:pt>
    <dgm:pt modelId="{871C36E3-D78D-4B12-9952-FC9B5636DDC7}" type="pres">
      <dgm:prSet presAssocID="{A5B369FB-5B84-4B3F-A8DD-0C8468C744C4}" presName="sibTrans" presStyleCnt="0"/>
      <dgm:spPr/>
    </dgm:pt>
    <dgm:pt modelId="{E7EE4ABC-D531-4779-89B8-1F562CB5AF2E}" type="pres">
      <dgm:prSet presAssocID="{009F43C0-549E-455B-8C1C-97C6736003F0}" presName="compNode" presStyleCnt="0"/>
      <dgm:spPr/>
    </dgm:pt>
    <dgm:pt modelId="{70BF91D9-BB93-4BB7-928B-C3EE61ADD876}" type="pres">
      <dgm:prSet presAssocID="{009F43C0-549E-455B-8C1C-97C6736003F0}" presName="iconBgRect" presStyleLbl="bgShp" presStyleIdx="2" presStyleCnt="3"/>
      <dgm:spPr/>
    </dgm:pt>
    <dgm:pt modelId="{2E3C7B02-63CB-4A49-80B0-09EF48C2DC06}" type="pres">
      <dgm:prSet presAssocID="{009F43C0-549E-455B-8C1C-97C6736003F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kalaşma"/>
        </a:ext>
      </dgm:extLst>
    </dgm:pt>
    <dgm:pt modelId="{1424580D-175A-4612-ADDF-0914C4C204BB}" type="pres">
      <dgm:prSet presAssocID="{009F43C0-549E-455B-8C1C-97C6736003F0}" presName="spaceRect" presStyleCnt="0"/>
      <dgm:spPr/>
    </dgm:pt>
    <dgm:pt modelId="{BC9B53DD-52BA-41D1-BAFD-D028A4697813}" type="pres">
      <dgm:prSet presAssocID="{009F43C0-549E-455B-8C1C-97C6736003F0}" presName="textRect" presStyleLbl="revTx" presStyleIdx="2" presStyleCnt="3">
        <dgm:presLayoutVars>
          <dgm:chMax val="1"/>
          <dgm:chPref val="1"/>
        </dgm:presLayoutVars>
      </dgm:prSet>
      <dgm:spPr/>
    </dgm:pt>
  </dgm:ptLst>
  <dgm:cxnLst>
    <dgm:cxn modelId="{86908E34-9EA8-4AED-87EF-41B1A77D66BC}" type="presOf" srcId="{8D447A3E-0D31-45C9-81BE-335E40FF4DC1}" destId="{84AA13C3-C413-496D-B8F3-BB81C936E785}" srcOrd="0" destOrd="0" presId="urn:microsoft.com/office/officeart/2018/5/layout/IconCircleLabelList"/>
    <dgm:cxn modelId="{BDF6DC48-3579-429D-94F4-A7A830D297C3}" type="presOf" srcId="{7E5812B9-B5FD-4E6C-B0DA-E2DAA4F24918}" destId="{CF265F0E-D15A-4C63-B3FD-A82AF423C109}" srcOrd="0" destOrd="0" presId="urn:microsoft.com/office/officeart/2018/5/layout/IconCircleLabelList"/>
    <dgm:cxn modelId="{45136DA3-7502-42DE-87D4-8A56EE01E11F}" srcId="{8D447A3E-0D31-45C9-81BE-335E40FF4DC1}" destId="{7E5812B9-B5FD-4E6C-B0DA-E2DAA4F24918}" srcOrd="0" destOrd="0" parTransId="{03EBA66F-E1C7-42A7-84AE-5AC5F92BD733}" sibTransId="{7EEC9CCD-5C39-44B9-BDFA-BEBC52831959}"/>
    <dgm:cxn modelId="{A7CD26AE-19F1-470C-B22D-09152978EA48}" type="presOf" srcId="{45222EE9-2D00-4AB8-8A29-6546DD63E749}" destId="{A0C6FE27-C2D0-4887-BC38-3B4EB652EB98}" srcOrd="0" destOrd="0" presId="urn:microsoft.com/office/officeart/2018/5/layout/IconCircleLabelList"/>
    <dgm:cxn modelId="{2F8DBDCD-A829-492C-854D-F7EF50287CED}" srcId="{8D447A3E-0D31-45C9-81BE-335E40FF4DC1}" destId="{009F43C0-549E-455B-8C1C-97C6736003F0}" srcOrd="2" destOrd="0" parTransId="{30FBF100-575D-4267-B75F-554E5A5C95B0}" sibTransId="{7A046FBD-EB48-4650-96CE-D0836EE1B7B5}"/>
    <dgm:cxn modelId="{900953D5-2FAD-46BD-8573-173E7ED2A9B2}" srcId="{8D447A3E-0D31-45C9-81BE-335E40FF4DC1}" destId="{45222EE9-2D00-4AB8-8A29-6546DD63E749}" srcOrd="1" destOrd="0" parTransId="{EC3BC354-FCE3-40D6-B597-990A43C4833B}" sibTransId="{A5B369FB-5B84-4B3F-A8DD-0C8468C744C4}"/>
    <dgm:cxn modelId="{B7CE83E7-20D3-4DE5-8B96-3A9D0B241D6A}" type="presOf" srcId="{009F43C0-549E-455B-8C1C-97C6736003F0}" destId="{BC9B53DD-52BA-41D1-BAFD-D028A4697813}" srcOrd="0" destOrd="0" presId="urn:microsoft.com/office/officeart/2018/5/layout/IconCircleLabelList"/>
    <dgm:cxn modelId="{83ECDF14-A0E3-4CC4-93E0-158839E847B9}" type="presParOf" srcId="{84AA13C3-C413-496D-B8F3-BB81C936E785}" destId="{EE79A95A-28D9-437A-A4E4-4313E7893838}" srcOrd="0" destOrd="0" presId="urn:microsoft.com/office/officeart/2018/5/layout/IconCircleLabelList"/>
    <dgm:cxn modelId="{32281702-19E4-4F19-B4F3-A25F5AD46D3D}" type="presParOf" srcId="{EE79A95A-28D9-437A-A4E4-4313E7893838}" destId="{090BA41F-1DD5-480D-AC2C-59EE172AE9F1}" srcOrd="0" destOrd="0" presId="urn:microsoft.com/office/officeart/2018/5/layout/IconCircleLabelList"/>
    <dgm:cxn modelId="{44965702-E95C-4BEF-A380-A7C5B73674E2}" type="presParOf" srcId="{EE79A95A-28D9-437A-A4E4-4313E7893838}" destId="{371B019D-CBDD-4E61-923D-769F8DDC7CA9}" srcOrd="1" destOrd="0" presId="urn:microsoft.com/office/officeart/2018/5/layout/IconCircleLabelList"/>
    <dgm:cxn modelId="{BB1561C5-DE79-4524-8C73-BDC5CCA84075}" type="presParOf" srcId="{EE79A95A-28D9-437A-A4E4-4313E7893838}" destId="{019C4076-2980-40B5-8FA4-D8E31E4B44FB}" srcOrd="2" destOrd="0" presId="urn:microsoft.com/office/officeart/2018/5/layout/IconCircleLabelList"/>
    <dgm:cxn modelId="{E204E9E1-6603-4839-BD84-E0F2EFE33354}" type="presParOf" srcId="{EE79A95A-28D9-437A-A4E4-4313E7893838}" destId="{CF265F0E-D15A-4C63-B3FD-A82AF423C109}" srcOrd="3" destOrd="0" presId="urn:microsoft.com/office/officeart/2018/5/layout/IconCircleLabelList"/>
    <dgm:cxn modelId="{A21BC9FF-3958-4F20-BE04-A5A9709CBD50}" type="presParOf" srcId="{84AA13C3-C413-496D-B8F3-BB81C936E785}" destId="{29499C9C-BC06-41DA-BE32-5F19E60AE8F4}" srcOrd="1" destOrd="0" presId="urn:microsoft.com/office/officeart/2018/5/layout/IconCircleLabelList"/>
    <dgm:cxn modelId="{D67F207B-15A7-4009-BA68-7FE411DB3ED8}" type="presParOf" srcId="{84AA13C3-C413-496D-B8F3-BB81C936E785}" destId="{FECCBBBF-ACDF-4735-B270-B259D3CC8945}" srcOrd="2" destOrd="0" presId="urn:microsoft.com/office/officeart/2018/5/layout/IconCircleLabelList"/>
    <dgm:cxn modelId="{22867834-2659-4389-98A5-A76C989A7A64}" type="presParOf" srcId="{FECCBBBF-ACDF-4735-B270-B259D3CC8945}" destId="{45E4E2E6-7275-445F-95C3-2C6044A784A3}" srcOrd="0" destOrd="0" presId="urn:microsoft.com/office/officeart/2018/5/layout/IconCircleLabelList"/>
    <dgm:cxn modelId="{142D478A-8AB9-41FB-8E09-FF1F32D3D71D}" type="presParOf" srcId="{FECCBBBF-ACDF-4735-B270-B259D3CC8945}" destId="{2E6A0E3D-4DCF-4CCB-AF82-73C2784FE377}" srcOrd="1" destOrd="0" presId="urn:microsoft.com/office/officeart/2018/5/layout/IconCircleLabelList"/>
    <dgm:cxn modelId="{6793F7E9-450B-4589-A863-C0D6B69860BB}" type="presParOf" srcId="{FECCBBBF-ACDF-4735-B270-B259D3CC8945}" destId="{FBB2E125-47C2-40BF-9EA4-539C12209669}" srcOrd="2" destOrd="0" presId="urn:microsoft.com/office/officeart/2018/5/layout/IconCircleLabelList"/>
    <dgm:cxn modelId="{CB0A444D-7677-4F54-9951-A67795FABBFA}" type="presParOf" srcId="{FECCBBBF-ACDF-4735-B270-B259D3CC8945}" destId="{A0C6FE27-C2D0-4887-BC38-3B4EB652EB98}" srcOrd="3" destOrd="0" presId="urn:microsoft.com/office/officeart/2018/5/layout/IconCircleLabelList"/>
    <dgm:cxn modelId="{6A5AE94B-ABDD-49D2-B4AE-CE0BF3E0421A}" type="presParOf" srcId="{84AA13C3-C413-496D-B8F3-BB81C936E785}" destId="{871C36E3-D78D-4B12-9952-FC9B5636DDC7}" srcOrd="3" destOrd="0" presId="urn:microsoft.com/office/officeart/2018/5/layout/IconCircleLabelList"/>
    <dgm:cxn modelId="{CA6E5CB4-41BC-4B32-9E22-134375526238}" type="presParOf" srcId="{84AA13C3-C413-496D-B8F3-BB81C936E785}" destId="{E7EE4ABC-D531-4779-89B8-1F562CB5AF2E}" srcOrd="4" destOrd="0" presId="urn:microsoft.com/office/officeart/2018/5/layout/IconCircleLabelList"/>
    <dgm:cxn modelId="{A27B6987-C34B-4157-B4F7-14123C809FD9}" type="presParOf" srcId="{E7EE4ABC-D531-4779-89B8-1F562CB5AF2E}" destId="{70BF91D9-BB93-4BB7-928B-C3EE61ADD876}" srcOrd="0" destOrd="0" presId="urn:microsoft.com/office/officeart/2018/5/layout/IconCircleLabelList"/>
    <dgm:cxn modelId="{0FBBD30F-527A-4F61-AD88-AB9EE10C366E}" type="presParOf" srcId="{E7EE4ABC-D531-4779-89B8-1F562CB5AF2E}" destId="{2E3C7B02-63CB-4A49-80B0-09EF48C2DC06}" srcOrd="1" destOrd="0" presId="urn:microsoft.com/office/officeart/2018/5/layout/IconCircleLabelList"/>
    <dgm:cxn modelId="{927F9433-8F0E-4F7D-814D-DDD98FC2EBC6}" type="presParOf" srcId="{E7EE4ABC-D531-4779-89B8-1F562CB5AF2E}" destId="{1424580D-175A-4612-ADDF-0914C4C204BB}" srcOrd="2" destOrd="0" presId="urn:microsoft.com/office/officeart/2018/5/layout/IconCircleLabelList"/>
    <dgm:cxn modelId="{B7C87C2D-9132-4435-96CB-C95B51029F27}" type="presParOf" srcId="{E7EE4ABC-D531-4779-89B8-1F562CB5AF2E}" destId="{BC9B53DD-52BA-41D1-BAFD-D028A469781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4B7094-ED43-4027-8AC3-3135E6686455}">
      <dsp:nvSpPr>
        <dsp:cNvPr id="0" name=""/>
        <dsp:cNvSpPr/>
      </dsp:nvSpPr>
      <dsp:spPr>
        <a:xfrm>
          <a:off x="0" y="0"/>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EE9702-B044-483A-BCE1-7CA66D8A3228}">
      <dsp:nvSpPr>
        <dsp:cNvPr id="0" name=""/>
        <dsp:cNvSpPr/>
      </dsp:nvSpPr>
      <dsp:spPr>
        <a:xfrm>
          <a:off x="265017" y="201233"/>
          <a:ext cx="481850" cy="4818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3AE1E99-DB88-4DA3-A4CA-D01E7F32F538}">
      <dsp:nvSpPr>
        <dsp:cNvPr id="0" name=""/>
        <dsp:cNvSpPr/>
      </dsp:nvSpPr>
      <dsp:spPr>
        <a:xfrm>
          <a:off x="1011886" y="4113"/>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844550">
            <a:lnSpc>
              <a:spcPct val="100000"/>
            </a:lnSpc>
            <a:spcBef>
              <a:spcPct val="0"/>
            </a:spcBef>
            <a:spcAft>
              <a:spcPct val="35000"/>
            </a:spcAft>
            <a:buNone/>
          </a:pPr>
          <a:r>
            <a:rPr lang="en-US" sz="1900" b="0" i="0" u="none" kern="1200" dirty="0"/>
            <a:t>The System should require at least 1GB of free space.</a:t>
          </a:r>
          <a:r>
            <a:rPr lang="en-US" sz="1900" kern="1200" dirty="0"/>
            <a:t> </a:t>
          </a:r>
        </a:p>
      </dsp:txBody>
      <dsp:txXfrm>
        <a:off x="1011886" y="4113"/>
        <a:ext cx="5820325" cy="876092"/>
      </dsp:txXfrm>
    </dsp:sp>
    <dsp:sp modelId="{41A105B3-D73A-4359-BDA3-AD09C70D6BD8}">
      <dsp:nvSpPr>
        <dsp:cNvPr id="0" name=""/>
        <dsp:cNvSpPr/>
      </dsp:nvSpPr>
      <dsp:spPr>
        <a:xfrm>
          <a:off x="0" y="1099228"/>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7B2277-38A8-4E5D-84C4-0FE81188C5D7}">
      <dsp:nvSpPr>
        <dsp:cNvPr id="0" name=""/>
        <dsp:cNvSpPr/>
      </dsp:nvSpPr>
      <dsp:spPr>
        <a:xfrm>
          <a:off x="265017" y="1296349"/>
          <a:ext cx="481850" cy="4818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0CDE68D-9E5A-49DB-A634-356F95B4BC82}">
      <dsp:nvSpPr>
        <dsp:cNvPr id="0" name=""/>
        <dsp:cNvSpPr/>
      </dsp:nvSpPr>
      <dsp:spPr>
        <a:xfrm>
          <a:off x="1011886" y="1099228"/>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844550">
            <a:lnSpc>
              <a:spcPct val="100000"/>
            </a:lnSpc>
            <a:spcBef>
              <a:spcPct val="0"/>
            </a:spcBef>
            <a:spcAft>
              <a:spcPct val="35000"/>
            </a:spcAft>
            <a:buNone/>
          </a:pPr>
          <a:r>
            <a:rPr lang="en-US" sz="1900" b="0" i="0" u="none" kern="1200"/>
            <a:t>The System should open any page in less than 15 seconds.</a:t>
          </a:r>
          <a:endParaRPr lang="en-US" sz="1900" kern="1200"/>
        </a:p>
      </dsp:txBody>
      <dsp:txXfrm>
        <a:off x="1011886" y="1099228"/>
        <a:ext cx="5820325" cy="876092"/>
      </dsp:txXfrm>
    </dsp:sp>
    <dsp:sp modelId="{7E85D929-A261-420B-89FF-935721F0F641}">
      <dsp:nvSpPr>
        <dsp:cNvPr id="0" name=""/>
        <dsp:cNvSpPr/>
      </dsp:nvSpPr>
      <dsp:spPr>
        <a:xfrm>
          <a:off x="0" y="2194343"/>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B46E2E-85F8-454B-9C43-F007E1EED65B}">
      <dsp:nvSpPr>
        <dsp:cNvPr id="0" name=""/>
        <dsp:cNvSpPr/>
      </dsp:nvSpPr>
      <dsp:spPr>
        <a:xfrm>
          <a:off x="265017" y="2391464"/>
          <a:ext cx="481850" cy="4818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A60FEB4-C2EB-440B-A050-D1C5A71B51F7}">
      <dsp:nvSpPr>
        <dsp:cNvPr id="0" name=""/>
        <dsp:cNvSpPr/>
      </dsp:nvSpPr>
      <dsp:spPr>
        <a:xfrm>
          <a:off x="1011886" y="2194343"/>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844550">
            <a:lnSpc>
              <a:spcPct val="100000"/>
            </a:lnSpc>
            <a:spcBef>
              <a:spcPct val="0"/>
            </a:spcBef>
            <a:spcAft>
              <a:spcPct val="35000"/>
            </a:spcAft>
            <a:buNone/>
          </a:pPr>
          <a:r>
            <a:rPr lang="en-US" sz="1900" b="0" i="0" u="none" kern="1200"/>
            <a:t>The system should use Google maps services to navigate the contract.</a:t>
          </a:r>
          <a:endParaRPr lang="en-US" sz="1900" kern="1200">
            <a:latin typeface="Times New Roman" panose="02020603050405020304" pitchFamily="18" charset="0"/>
            <a:cs typeface="Times New Roman" panose="02020603050405020304" pitchFamily="18" charset="0"/>
          </a:endParaRPr>
        </a:p>
      </dsp:txBody>
      <dsp:txXfrm>
        <a:off x="1011886" y="2194343"/>
        <a:ext cx="5820325" cy="876092"/>
      </dsp:txXfrm>
    </dsp:sp>
    <dsp:sp modelId="{90A5E612-339A-46AD-9A0B-053A1731340F}">
      <dsp:nvSpPr>
        <dsp:cNvPr id="0" name=""/>
        <dsp:cNvSpPr/>
      </dsp:nvSpPr>
      <dsp:spPr>
        <a:xfrm>
          <a:off x="0" y="3289458"/>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701369-256C-496D-B538-EAF6C2C692E7}">
      <dsp:nvSpPr>
        <dsp:cNvPr id="0" name=""/>
        <dsp:cNvSpPr/>
      </dsp:nvSpPr>
      <dsp:spPr>
        <a:xfrm>
          <a:off x="265017" y="3486579"/>
          <a:ext cx="481850" cy="4818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BB000EB-BBCA-4FCC-9EB4-46997B36C265}">
      <dsp:nvSpPr>
        <dsp:cNvPr id="0" name=""/>
        <dsp:cNvSpPr/>
      </dsp:nvSpPr>
      <dsp:spPr>
        <a:xfrm>
          <a:off x="1011886" y="3289458"/>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844550">
            <a:lnSpc>
              <a:spcPct val="100000"/>
            </a:lnSpc>
            <a:spcBef>
              <a:spcPct val="0"/>
            </a:spcBef>
            <a:spcAft>
              <a:spcPct val="35000"/>
            </a:spcAft>
            <a:buNone/>
          </a:pPr>
          <a:r>
            <a:rPr lang="en-US" sz="1900" b="0" i="0" u="none" kern="1200"/>
            <a:t>The System should be available 24/7.</a:t>
          </a:r>
          <a:endParaRPr lang="en-US" sz="1900" kern="1200"/>
        </a:p>
      </dsp:txBody>
      <dsp:txXfrm>
        <a:off x="1011886" y="3289458"/>
        <a:ext cx="5820325" cy="876092"/>
      </dsp:txXfrm>
    </dsp:sp>
    <dsp:sp modelId="{E431514B-14C6-4158-9116-E1627D615139}">
      <dsp:nvSpPr>
        <dsp:cNvPr id="0" name=""/>
        <dsp:cNvSpPr/>
      </dsp:nvSpPr>
      <dsp:spPr>
        <a:xfrm>
          <a:off x="0" y="4384573"/>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4B7C30-8D78-489E-A919-7DE1D0A85A36}">
      <dsp:nvSpPr>
        <dsp:cNvPr id="0" name=""/>
        <dsp:cNvSpPr/>
      </dsp:nvSpPr>
      <dsp:spPr>
        <a:xfrm>
          <a:off x="265017" y="4581694"/>
          <a:ext cx="481850" cy="48185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C18202-E7E0-4C85-9E7B-082B47EEC7F9}">
      <dsp:nvSpPr>
        <dsp:cNvPr id="0" name=""/>
        <dsp:cNvSpPr/>
      </dsp:nvSpPr>
      <dsp:spPr>
        <a:xfrm>
          <a:off x="1011886" y="4384573"/>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844550">
            <a:lnSpc>
              <a:spcPct val="100000"/>
            </a:lnSpc>
            <a:spcBef>
              <a:spcPct val="0"/>
            </a:spcBef>
            <a:spcAft>
              <a:spcPct val="35000"/>
            </a:spcAft>
            <a:buNone/>
          </a:pPr>
          <a:r>
            <a:rPr lang="en-US" sz="1900" b="0" i="0" u="none" kern="1200" dirty="0"/>
            <a:t>The System should support English &amp; Spanish &amp; Turkish languages. </a:t>
          </a:r>
          <a:endParaRPr lang="en-US" sz="1900" kern="1200" dirty="0">
            <a:latin typeface="Times New Roman" panose="02020603050405020304" pitchFamily="18" charset="0"/>
            <a:cs typeface="Times New Roman" panose="02020603050405020304" pitchFamily="18" charset="0"/>
          </a:endParaRPr>
        </a:p>
      </dsp:txBody>
      <dsp:txXfrm>
        <a:off x="1011886" y="4384573"/>
        <a:ext cx="5820325" cy="8760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2E7D82-1EA3-4AF9-950E-6CD35C13221A}">
      <dsp:nvSpPr>
        <dsp:cNvPr id="0" name=""/>
        <dsp:cNvSpPr/>
      </dsp:nvSpPr>
      <dsp:spPr>
        <a:xfrm>
          <a:off x="438076" y="1039413"/>
          <a:ext cx="708750" cy="708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C5DBB3F-C2A5-4BA2-8734-EDA61E38E2F0}">
      <dsp:nvSpPr>
        <dsp:cNvPr id="0" name=""/>
        <dsp:cNvSpPr/>
      </dsp:nvSpPr>
      <dsp:spPr>
        <a:xfrm>
          <a:off x="4951" y="1984527"/>
          <a:ext cx="1575000" cy="6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tr-TR" sz="1800" kern="1200"/>
            <a:t>Web app development</a:t>
          </a:r>
          <a:endParaRPr lang="en-US" sz="1800" kern="1200"/>
        </a:p>
      </dsp:txBody>
      <dsp:txXfrm>
        <a:off x="4951" y="1984527"/>
        <a:ext cx="1575000" cy="630000"/>
      </dsp:txXfrm>
    </dsp:sp>
    <dsp:sp modelId="{2943B3BF-825B-4B43-937B-F28CEFE6BDAA}">
      <dsp:nvSpPr>
        <dsp:cNvPr id="0" name=""/>
        <dsp:cNvSpPr/>
      </dsp:nvSpPr>
      <dsp:spPr>
        <a:xfrm>
          <a:off x="2288702" y="1039413"/>
          <a:ext cx="708750" cy="708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DA52D0A-F1A9-4314-8A5C-9D4EA6C443A1}">
      <dsp:nvSpPr>
        <dsp:cNvPr id="0" name=""/>
        <dsp:cNvSpPr/>
      </dsp:nvSpPr>
      <dsp:spPr>
        <a:xfrm>
          <a:off x="1855577" y="1984527"/>
          <a:ext cx="1575000" cy="6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tr-TR" sz="1800" kern="1200"/>
            <a:t>GPS integration</a:t>
          </a:r>
          <a:endParaRPr lang="en-US" sz="1800" kern="1200"/>
        </a:p>
      </dsp:txBody>
      <dsp:txXfrm>
        <a:off x="1855577" y="1984527"/>
        <a:ext cx="1575000" cy="630000"/>
      </dsp:txXfrm>
    </dsp:sp>
    <dsp:sp modelId="{F1391372-30C8-4690-9514-84EB7D6F64AD}">
      <dsp:nvSpPr>
        <dsp:cNvPr id="0" name=""/>
        <dsp:cNvSpPr/>
      </dsp:nvSpPr>
      <dsp:spPr>
        <a:xfrm>
          <a:off x="4139327" y="1039413"/>
          <a:ext cx="708750" cy="708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EDB4D84-E84A-47E1-930A-9FDC8F1DD02D}">
      <dsp:nvSpPr>
        <dsp:cNvPr id="0" name=""/>
        <dsp:cNvSpPr/>
      </dsp:nvSpPr>
      <dsp:spPr>
        <a:xfrm>
          <a:off x="3706202" y="1984527"/>
          <a:ext cx="1575000" cy="6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tr-TR" sz="1800" kern="1200"/>
            <a:t>Admin dashboard</a:t>
          </a:r>
          <a:endParaRPr lang="en-US" sz="1800" kern="1200"/>
        </a:p>
      </dsp:txBody>
      <dsp:txXfrm>
        <a:off x="3706202" y="1984527"/>
        <a:ext cx="1575000" cy="630000"/>
      </dsp:txXfrm>
    </dsp:sp>
    <dsp:sp modelId="{84057C92-C56F-4CF5-8B26-743B326A38FD}">
      <dsp:nvSpPr>
        <dsp:cNvPr id="0" name=""/>
        <dsp:cNvSpPr/>
      </dsp:nvSpPr>
      <dsp:spPr>
        <a:xfrm>
          <a:off x="5989951" y="1039413"/>
          <a:ext cx="708750" cy="7087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6C9A1D2-D8D5-4487-892E-F41D53B90AB1}">
      <dsp:nvSpPr>
        <dsp:cNvPr id="0" name=""/>
        <dsp:cNvSpPr/>
      </dsp:nvSpPr>
      <dsp:spPr>
        <a:xfrm>
          <a:off x="5556826" y="1984527"/>
          <a:ext cx="1575000" cy="6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tr-TR" sz="1800" kern="1200"/>
            <a:t>Rating system</a:t>
          </a:r>
          <a:endParaRPr lang="en-US" sz="1800" kern="1200"/>
        </a:p>
      </dsp:txBody>
      <dsp:txXfrm>
        <a:off x="5556826" y="1984527"/>
        <a:ext cx="1575000" cy="630000"/>
      </dsp:txXfrm>
    </dsp:sp>
    <dsp:sp modelId="{4021CE43-2F4C-4EA7-B6D0-7F74EEE5D054}">
      <dsp:nvSpPr>
        <dsp:cNvPr id="0" name=""/>
        <dsp:cNvSpPr/>
      </dsp:nvSpPr>
      <dsp:spPr>
        <a:xfrm>
          <a:off x="7840577" y="1039413"/>
          <a:ext cx="708750" cy="70875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DA8CE8D-8060-42C4-801C-B1A526A95014}">
      <dsp:nvSpPr>
        <dsp:cNvPr id="0" name=""/>
        <dsp:cNvSpPr/>
      </dsp:nvSpPr>
      <dsp:spPr>
        <a:xfrm>
          <a:off x="7407452" y="1984527"/>
          <a:ext cx="1575000" cy="6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tr-TR" sz="1800" kern="1200"/>
            <a:t>Applicable Payment</a:t>
          </a:r>
          <a:endParaRPr lang="en-US" sz="1800" kern="1200"/>
        </a:p>
      </dsp:txBody>
      <dsp:txXfrm>
        <a:off x="7407452" y="1984527"/>
        <a:ext cx="1575000" cy="63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AC41FB-BDD3-4ECB-8DC7-772DBB787C5F}">
      <dsp:nvSpPr>
        <dsp:cNvPr id="0" name=""/>
        <dsp:cNvSpPr/>
      </dsp:nvSpPr>
      <dsp:spPr>
        <a:xfrm>
          <a:off x="772201" y="746970"/>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AE1A57-2051-4336-8144-09E8F207C5D0}">
      <dsp:nvSpPr>
        <dsp:cNvPr id="0" name=""/>
        <dsp:cNvSpPr/>
      </dsp:nvSpPr>
      <dsp:spPr>
        <a:xfrm>
          <a:off x="1006201" y="98097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207413F-3D08-481C-9290-86BCBEB70BFF}">
      <dsp:nvSpPr>
        <dsp:cNvPr id="0" name=""/>
        <dsp:cNvSpPr/>
      </dsp:nvSpPr>
      <dsp:spPr>
        <a:xfrm>
          <a:off x="421201" y="21869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tr-TR" sz="2500" kern="1200" dirty="0"/>
            <a:t>GPS </a:t>
          </a:r>
          <a:r>
            <a:rPr lang="tr-TR" sz="2500" kern="1200" dirty="0" err="1"/>
            <a:t>devIces</a:t>
          </a:r>
          <a:endParaRPr lang="en-US" sz="2500" kern="1200" dirty="0"/>
        </a:p>
      </dsp:txBody>
      <dsp:txXfrm>
        <a:off x="421201" y="2186970"/>
        <a:ext cx="1800000" cy="720000"/>
      </dsp:txXfrm>
    </dsp:sp>
    <dsp:sp modelId="{6E0B7E8A-20A6-4F32-834C-A019F320718B}">
      <dsp:nvSpPr>
        <dsp:cNvPr id="0" name=""/>
        <dsp:cNvSpPr/>
      </dsp:nvSpPr>
      <dsp:spPr>
        <a:xfrm>
          <a:off x="2887202" y="746970"/>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0057B4-8B55-4426-B3C8-59F27ADEE4E5}">
      <dsp:nvSpPr>
        <dsp:cNvPr id="0" name=""/>
        <dsp:cNvSpPr/>
      </dsp:nvSpPr>
      <dsp:spPr>
        <a:xfrm>
          <a:off x="3121202" y="98097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0DDD2AE-8819-4C17-8AD1-DCEE0670137A}">
      <dsp:nvSpPr>
        <dsp:cNvPr id="0" name=""/>
        <dsp:cNvSpPr/>
      </dsp:nvSpPr>
      <dsp:spPr>
        <a:xfrm>
          <a:off x="2536202" y="21869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tr-TR" sz="2500" kern="1200" dirty="0" err="1"/>
            <a:t>DevIces</a:t>
          </a:r>
          <a:endParaRPr lang="en-US" sz="2500" kern="1200" dirty="0"/>
        </a:p>
      </dsp:txBody>
      <dsp:txXfrm>
        <a:off x="2536202" y="2186970"/>
        <a:ext cx="1800000" cy="720000"/>
      </dsp:txXfrm>
    </dsp:sp>
    <dsp:sp modelId="{D2336428-8E38-46A5-91AE-C743F3008042}">
      <dsp:nvSpPr>
        <dsp:cNvPr id="0" name=""/>
        <dsp:cNvSpPr/>
      </dsp:nvSpPr>
      <dsp:spPr>
        <a:xfrm>
          <a:off x="5002201" y="746970"/>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12BA61-75CC-41C4-B3A5-0117FC462486}">
      <dsp:nvSpPr>
        <dsp:cNvPr id="0" name=""/>
        <dsp:cNvSpPr/>
      </dsp:nvSpPr>
      <dsp:spPr>
        <a:xfrm>
          <a:off x="5236201" y="98097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09A06D5-03D5-4D4F-B5C0-889879064098}">
      <dsp:nvSpPr>
        <dsp:cNvPr id="0" name=""/>
        <dsp:cNvSpPr/>
      </dsp:nvSpPr>
      <dsp:spPr>
        <a:xfrm>
          <a:off x="4651201" y="21869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tr-TR" sz="2500" kern="1200"/>
            <a:t>Server</a:t>
          </a:r>
          <a:endParaRPr lang="en-US" sz="2500" kern="1200"/>
        </a:p>
      </dsp:txBody>
      <dsp:txXfrm>
        <a:off x="4651201" y="2186970"/>
        <a:ext cx="1800000" cy="720000"/>
      </dsp:txXfrm>
    </dsp:sp>
    <dsp:sp modelId="{A38CA76A-B7B2-4D5D-B9AB-A1105B9044FD}">
      <dsp:nvSpPr>
        <dsp:cNvPr id="0" name=""/>
        <dsp:cNvSpPr/>
      </dsp:nvSpPr>
      <dsp:spPr>
        <a:xfrm>
          <a:off x="7117202" y="746970"/>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7242A7-BC27-477D-B5C0-F622C24D9337}">
      <dsp:nvSpPr>
        <dsp:cNvPr id="0" name=""/>
        <dsp:cNvSpPr/>
      </dsp:nvSpPr>
      <dsp:spPr>
        <a:xfrm>
          <a:off x="7351202" y="98097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03AA32E-0B9C-436F-B860-5F5ACF59F970}">
      <dsp:nvSpPr>
        <dsp:cNvPr id="0" name=""/>
        <dsp:cNvSpPr/>
      </dsp:nvSpPr>
      <dsp:spPr>
        <a:xfrm>
          <a:off x="6766202" y="21869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tr-TR" sz="2500" kern="1200"/>
            <a:t>Computer</a:t>
          </a:r>
          <a:endParaRPr lang="en-US" sz="2500" kern="1200"/>
        </a:p>
      </dsp:txBody>
      <dsp:txXfrm>
        <a:off x="6766202" y="2186970"/>
        <a:ext cx="18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0BA41F-1DD5-480D-AC2C-59EE172AE9F1}">
      <dsp:nvSpPr>
        <dsp:cNvPr id="0" name=""/>
        <dsp:cNvSpPr/>
      </dsp:nvSpPr>
      <dsp:spPr>
        <a:xfrm>
          <a:off x="580951" y="409470"/>
          <a:ext cx="1612687" cy="16126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1B019D-CBDD-4E61-923D-769F8DDC7CA9}">
      <dsp:nvSpPr>
        <dsp:cNvPr id="0" name=""/>
        <dsp:cNvSpPr/>
      </dsp:nvSpPr>
      <dsp:spPr>
        <a:xfrm>
          <a:off x="924639" y="753158"/>
          <a:ext cx="925312" cy="925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F265F0E-D15A-4C63-B3FD-A82AF423C109}">
      <dsp:nvSpPr>
        <dsp:cNvPr id="0" name=""/>
        <dsp:cNvSpPr/>
      </dsp:nvSpPr>
      <dsp:spPr>
        <a:xfrm>
          <a:off x="65420" y="2524470"/>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tr-TR" sz="2500" kern="1200" dirty="0" err="1"/>
            <a:t>TechnIcal</a:t>
          </a:r>
          <a:r>
            <a:rPr lang="tr-TR" sz="2500" kern="1200" dirty="0"/>
            <a:t> </a:t>
          </a:r>
          <a:r>
            <a:rPr lang="tr-TR" sz="2500" kern="1200" dirty="0" err="1"/>
            <a:t>support</a:t>
          </a:r>
          <a:endParaRPr lang="en-US" sz="2500" kern="1200" dirty="0"/>
        </a:p>
      </dsp:txBody>
      <dsp:txXfrm>
        <a:off x="65420" y="2524470"/>
        <a:ext cx="2643750" cy="720000"/>
      </dsp:txXfrm>
    </dsp:sp>
    <dsp:sp modelId="{45E4E2E6-7275-445F-95C3-2C6044A784A3}">
      <dsp:nvSpPr>
        <dsp:cNvPr id="0" name=""/>
        <dsp:cNvSpPr/>
      </dsp:nvSpPr>
      <dsp:spPr>
        <a:xfrm>
          <a:off x="3687358" y="409470"/>
          <a:ext cx="1612687" cy="16126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6A0E3D-4DCF-4CCB-AF82-73C2784FE377}">
      <dsp:nvSpPr>
        <dsp:cNvPr id="0" name=""/>
        <dsp:cNvSpPr/>
      </dsp:nvSpPr>
      <dsp:spPr>
        <a:xfrm>
          <a:off x="4031045" y="753158"/>
          <a:ext cx="925312" cy="925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0C6FE27-C2D0-4887-BC38-3B4EB652EB98}">
      <dsp:nvSpPr>
        <dsp:cNvPr id="0" name=""/>
        <dsp:cNvSpPr/>
      </dsp:nvSpPr>
      <dsp:spPr>
        <a:xfrm>
          <a:off x="3171827" y="2524470"/>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tr-TR" sz="2500" kern="1200"/>
            <a:t>Customer support</a:t>
          </a:r>
          <a:endParaRPr lang="en-US" sz="2500" kern="1200"/>
        </a:p>
      </dsp:txBody>
      <dsp:txXfrm>
        <a:off x="3171827" y="2524470"/>
        <a:ext cx="2643750" cy="720000"/>
      </dsp:txXfrm>
    </dsp:sp>
    <dsp:sp modelId="{70BF91D9-BB93-4BB7-928B-C3EE61ADD876}">
      <dsp:nvSpPr>
        <dsp:cNvPr id="0" name=""/>
        <dsp:cNvSpPr/>
      </dsp:nvSpPr>
      <dsp:spPr>
        <a:xfrm>
          <a:off x="6793764" y="409470"/>
          <a:ext cx="1612687" cy="16126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3C7B02-63CB-4A49-80B0-09EF48C2DC06}">
      <dsp:nvSpPr>
        <dsp:cNvPr id="0" name=""/>
        <dsp:cNvSpPr/>
      </dsp:nvSpPr>
      <dsp:spPr>
        <a:xfrm>
          <a:off x="7137452" y="753158"/>
          <a:ext cx="925312" cy="925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9B53DD-52BA-41D1-BAFD-D028A4697813}">
      <dsp:nvSpPr>
        <dsp:cNvPr id="0" name=""/>
        <dsp:cNvSpPr/>
      </dsp:nvSpPr>
      <dsp:spPr>
        <a:xfrm>
          <a:off x="6278233" y="2524470"/>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tr-TR" sz="2500" kern="1200"/>
            <a:t>Regulatory support</a:t>
          </a:r>
          <a:endParaRPr lang="en-US" sz="2500" kern="1200"/>
        </a:p>
      </dsp:txBody>
      <dsp:txXfrm>
        <a:off x="6278233" y="2524470"/>
        <a:ext cx="26437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A3ECE1-078B-4468-84C9-FFA747412116}" type="datetimeFigureOut">
              <a:rPr lang="en-US" smtClean="0"/>
              <a:t>5/11/2023</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296027-8BB4-42EE-8895-2F99C2DB7221}" type="slidenum">
              <a:rPr lang="en-US" smtClean="0"/>
              <a:t>‹#›</a:t>
            </a:fld>
            <a:endParaRPr lang="en-US"/>
          </a:p>
        </p:txBody>
      </p:sp>
    </p:spTree>
    <p:extLst>
      <p:ext uri="{BB962C8B-B14F-4D97-AF65-F5344CB8AC3E}">
        <p14:creationId xmlns:p14="http://schemas.microsoft.com/office/powerpoint/2010/main" val="753661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tr-TR"/>
              <a:t>Asıl başlık stilini düzenlemek için tıklayın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60469D0A-DDC9-4491-A7F8-82DE036D2D4C}" type="datetimeFigureOut">
              <a:rPr lang="tr-TR" smtClean="0"/>
              <a:t>11.05.2023</a:t>
            </a:fld>
            <a:endParaRPr lang="tr-TR"/>
          </a:p>
        </p:txBody>
      </p:sp>
      <p:sp>
        <p:nvSpPr>
          <p:cNvPr id="5" name="Footer Placeholder 4"/>
          <p:cNvSpPr>
            <a:spLocks noGrp="1"/>
          </p:cNvSpPr>
          <p:nvPr>
            <p:ph type="ftr" sz="quarter" idx="11"/>
          </p:nvPr>
        </p:nvSpPr>
        <p:spPr/>
        <p:txBody>
          <a:bodyPr/>
          <a:lstStyle/>
          <a:p>
            <a:endParaRPr lang="tr-T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17F3F2A-5527-464C-B357-58C5503CB283}" type="slidenum">
              <a:rPr lang="tr-TR" smtClean="0"/>
              <a:t>‹#›</a:t>
            </a:fld>
            <a:endParaRPr lang="tr-TR"/>
          </a:p>
        </p:txBody>
      </p:sp>
    </p:spTree>
    <p:extLst>
      <p:ext uri="{BB962C8B-B14F-4D97-AF65-F5344CB8AC3E}">
        <p14:creationId xmlns:p14="http://schemas.microsoft.com/office/powerpoint/2010/main" val="3224010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60469D0A-DDC9-4491-A7F8-82DE036D2D4C}" type="datetimeFigureOut">
              <a:rPr lang="tr-TR" smtClean="0"/>
              <a:t>11.05.2023</a:t>
            </a:fld>
            <a:endParaRPr lang="tr-TR"/>
          </a:p>
        </p:txBody>
      </p:sp>
      <p:sp>
        <p:nvSpPr>
          <p:cNvPr id="5" name="Footer Placeholder 4"/>
          <p:cNvSpPr>
            <a:spLocks noGrp="1"/>
          </p:cNvSpPr>
          <p:nvPr>
            <p:ph type="ftr" sz="quarter" idx="11"/>
          </p:nvPr>
        </p:nvSpPr>
        <p:spPr/>
        <p:txBody>
          <a:bodyPr/>
          <a:lstStyle/>
          <a:p>
            <a:endParaRPr lang="tr-T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17F3F2A-5527-464C-B357-58C5503CB283}" type="slidenum">
              <a:rPr lang="tr-TR" smtClean="0"/>
              <a:t>‹#›</a:t>
            </a:fld>
            <a:endParaRPr lang="tr-TR"/>
          </a:p>
        </p:txBody>
      </p:sp>
    </p:spTree>
    <p:extLst>
      <p:ext uri="{BB962C8B-B14F-4D97-AF65-F5344CB8AC3E}">
        <p14:creationId xmlns:p14="http://schemas.microsoft.com/office/powerpoint/2010/main" val="3591412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60469D0A-DDC9-4491-A7F8-82DE036D2D4C}" type="datetimeFigureOut">
              <a:rPr lang="tr-TR" smtClean="0"/>
              <a:t>11.05.2023</a:t>
            </a:fld>
            <a:endParaRPr lang="tr-TR"/>
          </a:p>
        </p:txBody>
      </p:sp>
      <p:sp>
        <p:nvSpPr>
          <p:cNvPr id="5" name="Footer Placeholder 4"/>
          <p:cNvSpPr>
            <a:spLocks noGrp="1"/>
          </p:cNvSpPr>
          <p:nvPr>
            <p:ph type="ftr" sz="quarter" idx="11"/>
          </p:nvPr>
        </p:nvSpPr>
        <p:spPr/>
        <p:txBody>
          <a:bodyPr/>
          <a:lstStyle/>
          <a:p>
            <a:endParaRPr lang="tr-T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17F3F2A-5527-464C-B357-58C5503CB283}" type="slidenum">
              <a:rPr lang="tr-TR" smtClean="0"/>
              <a:t>‹#›</a:t>
            </a:fld>
            <a:endParaRPr lang="tr-TR"/>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21626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60469D0A-DDC9-4491-A7F8-82DE036D2D4C}" type="datetimeFigureOut">
              <a:rPr lang="tr-TR" smtClean="0"/>
              <a:t>11.05.2023</a:t>
            </a:fld>
            <a:endParaRPr lang="tr-TR"/>
          </a:p>
        </p:txBody>
      </p:sp>
      <p:sp>
        <p:nvSpPr>
          <p:cNvPr id="6" name="Footer Placeholder 5"/>
          <p:cNvSpPr>
            <a:spLocks noGrp="1"/>
          </p:cNvSpPr>
          <p:nvPr>
            <p:ph type="ftr" sz="quarter" idx="11"/>
          </p:nvPr>
        </p:nvSpPr>
        <p:spPr/>
        <p:txBody>
          <a:bodyPr/>
          <a:lstStyle/>
          <a:p>
            <a:endParaRPr lang="tr-T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17F3F2A-5527-464C-B357-58C5503CB283}" type="slidenum">
              <a:rPr lang="tr-TR" smtClean="0"/>
              <a:t>‹#›</a:t>
            </a:fld>
            <a:endParaRPr lang="tr-TR"/>
          </a:p>
        </p:txBody>
      </p:sp>
    </p:spTree>
    <p:extLst>
      <p:ext uri="{BB962C8B-B14F-4D97-AF65-F5344CB8AC3E}">
        <p14:creationId xmlns:p14="http://schemas.microsoft.com/office/powerpoint/2010/main" val="25777626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60469D0A-DDC9-4491-A7F8-82DE036D2D4C}" type="datetimeFigureOut">
              <a:rPr lang="tr-TR" smtClean="0"/>
              <a:t>11.05.2023</a:t>
            </a:fld>
            <a:endParaRPr lang="tr-TR"/>
          </a:p>
        </p:txBody>
      </p:sp>
      <p:sp>
        <p:nvSpPr>
          <p:cNvPr id="6" name="Footer Placeholder 5"/>
          <p:cNvSpPr>
            <a:spLocks noGrp="1"/>
          </p:cNvSpPr>
          <p:nvPr>
            <p:ph type="ftr" sz="quarter" idx="11"/>
          </p:nvPr>
        </p:nvSpPr>
        <p:spPr/>
        <p:txBody>
          <a:bodyPr/>
          <a:lstStyle/>
          <a:p>
            <a:endParaRPr lang="tr-T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17F3F2A-5527-464C-B357-58C5503CB283}" type="slidenum">
              <a:rPr lang="tr-TR" smtClean="0"/>
              <a:t>‹#›</a:t>
            </a:fld>
            <a:endParaRPr lang="tr-TR"/>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264198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60469D0A-DDC9-4491-A7F8-82DE036D2D4C}" type="datetimeFigureOut">
              <a:rPr lang="tr-TR" smtClean="0"/>
              <a:t>11.05.2023</a:t>
            </a:fld>
            <a:endParaRPr lang="tr-TR"/>
          </a:p>
        </p:txBody>
      </p:sp>
      <p:sp>
        <p:nvSpPr>
          <p:cNvPr id="6" name="Footer Placeholder 5"/>
          <p:cNvSpPr>
            <a:spLocks noGrp="1"/>
          </p:cNvSpPr>
          <p:nvPr>
            <p:ph type="ftr" sz="quarter" idx="11"/>
          </p:nvPr>
        </p:nvSpPr>
        <p:spPr/>
        <p:txBody>
          <a:bodyPr/>
          <a:lstStyle/>
          <a:p>
            <a:endParaRPr lang="tr-T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17F3F2A-5527-464C-B357-58C5503CB283}" type="slidenum">
              <a:rPr lang="tr-TR" smtClean="0"/>
              <a:t>‹#›</a:t>
            </a:fld>
            <a:endParaRPr lang="tr-TR"/>
          </a:p>
        </p:txBody>
      </p:sp>
    </p:spTree>
    <p:extLst>
      <p:ext uri="{BB962C8B-B14F-4D97-AF65-F5344CB8AC3E}">
        <p14:creationId xmlns:p14="http://schemas.microsoft.com/office/powerpoint/2010/main" val="6631038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60469D0A-DDC9-4491-A7F8-82DE036D2D4C}" type="datetimeFigureOut">
              <a:rPr lang="tr-TR" smtClean="0"/>
              <a:t>11.05.2023</a:t>
            </a:fld>
            <a:endParaRPr lang="tr-TR"/>
          </a:p>
        </p:txBody>
      </p:sp>
      <p:sp>
        <p:nvSpPr>
          <p:cNvPr id="5" name="Footer Placeholder 4"/>
          <p:cNvSpPr>
            <a:spLocks noGrp="1"/>
          </p:cNvSpPr>
          <p:nvPr>
            <p:ph type="ftr" sz="quarter" idx="11"/>
          </p:nvPr>
        </p:nvSpPr>
        <p:spPr/>
        <p:txBody>
          <a:bodyPr/>
          <a:lstStyle/>
          <a:p>
            <a:endParaRPr lang="tr-T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17F3F2A-5527-464C-B357-58C5503CB283}" type="slidenum">
              <a:rPr lang="tr-TR" smtClean="0"/>
              <a:t>‹#›</a:t>
            </a:fld>
            <a:endParaRPr lang="tr-TR"/>
          </a:p>
        </p:txBody>
      </p:sp>
    </p:spTree>
    <p:extLst>
      <p:ext uri="{BB962C8B-B14F-4D97-AF65-F5344CB8AC3E}">
        <p14:creationId xmlns:p14="http://schemas.microsoft.com/office/powerpoint/2010/main" val="9690673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60469D0A-DDC9-4491-A7F8-82DE036D2D4C}" type="datetimeFigureOut">
              <a:rPr lang="tr-TR" smtClean="0"/>
              <a:t>11.05.2023</a:t>
            </a:fld>
            <a:endParaRPr lang="tr-TR"/>
          </a:p>
        </p:txBody>
      </p:sp>
      <p:sp>
        <p:nvSpPr>
          <p:cNvPr id="5" name="Footer Placeholder 4"/>
          <p:cNvSpPr>
            <a:spLocks noGrp="1"/>
          </p:cNvSpPr>
          <p:nvPr>
            <p:ph type="ftr" sz="quarter" idx="11"/>
          </p:nvPr>
        </p:nvSpPr>
        <p:spPr/>
        <p:txBody>
          <a:bodyPr/>
          <a:lstStyle/>
          <a:p>
            <a:endParaRPr lang="tr-T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17F3F2A-5527-464C-B357-58C5503CB283}" type="slidenum">
              <a:rPr lang="tr-TR" smtClean="0"/>
              <a:t>‹#›</a:t>
            </a:fld>
            <a:endParaRPr lang="tr-TR"/>
          </a:p>
        </p:txBody>
      </p:sp>
    </p:spTree>
    <p:extLst>
      <p:ext uri="{BB962C8B-B14F-4D97-AF65-F5344CB8AC3E}">
        <p14:creationId xmlns:p14="http://schemas.microsoft.com/office/powerpoint/2010/main" val="2950447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tr-TR"/>
              <a:t>Asıl başlık stilini düzenlemek için tıklayın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60469D0A-DDC9-4491-A7F8-82DE036D2D4C}" type="datetimeFigureOut">
              <a:rPr lang="tr-TR" smtClean="0"/>
              <a:t>11.05.2023</a:t>
            </a:fld>
            <a:endParaRPr lang="tr-TR"/>
          </a:p>
        </p:txBody>
      </p:sp>
      <p:sp>
        <p:nvSpPr>
          <p:cNvPr id="5" name="Footer Placeholder 4"/>
          <p:cNvSpPr>
            <a:spLocks noGrp="1"/>
          </p:cNvSpPr>
          <p:nvPr>
            <p:ph type="ftr" sz="quarter" idx="11"/>
          </p:nvPr>
        </p:nvSpPr>
        <p:spPr/>
        <p:txBody>
          <a:bodyPr/>
          <a:lstStyle/>
          <a:p>
            <a:endParaRPr lang="tr-T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17F3F2A-5527-464C-B357-58C5503CB283}" type="slidenum">
              <a:rPr lang="tr-TR" smtClean="0"/>
              <a:t>‹#›</a:t>
            </a:fld>
            <a:endParaRPr lang="tr-TR"/>
          </a:p>
        </p:txBody>
      </p:sp>
    </p:spTree>
    <p:extLst>
      <p:ext uri="{BB962C8B-B14F-4D97-AF65-F5344CB8AC3E}">
        <p14:creationId xmlns:p14="http://schemas.microsoft.com/office/powerpoint/2010/main" val="1877783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60469D0A-DDC9-4491-A7F8-82DE036D2D4C}" type="datetimeFigureOut">
              <a:rPr lang="tr-TR" smtClean="0"/>
              <a:t>11.05.2023</a:t>
            </a:fld>
            <a:endParaRPr lang="tr-TR"/>
          </a:p>
        </p:txBody>
      </p:sp>
      <p:sp>
        <p:nvSpPr>
          <p:cNvPr id="5" name="Footer Placeholder 4"/>
          <p:cNvSpPr>
            <a:spLocks noGrp="1"/>
          </p:cNvSpPr>
          <p:nvPr>
            <p:ph type="ftr" sz="quarter" idx="11"/>
          </p:nvPr>
        </p:nvSpPr>
        <p:spPr/>
        <p:txBody>
          <a:bodyPr/>
          <a:lstStyle/>
          <a:p>
            <a:endParaRPr lang="tr-T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17F3F2A-5527-464C-B357-58C5503CB283}" type="slidenum">
              <a:rPr lang="tr-TR" smtClean="0"/>
              <a:t>‹#›</a:t>
            </a:fld>
            <a:endParaRPr lang="tr-TR"/>
          </a:p>
        </p:txBody>
      </p:sp>
    </p:spTree>
    <p:extLst>
      <p:ext uri="{BB962C8B-B14F-4D97-AF65-F5344CB8AC3E}">
        <p14:creationId xmlns:p14="http://schemas.microsoft.com/office/powerpoint/2010/main" val="3503060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60469D0A-DDC9-4491-A7F8-82DE036D2D4C}" type="datetimeFigureOut">
              <a:rPr lang="tr-TR" smtClean="0"/>
              <a:t>11.05.2023</a:t>
            </a:fld>
            <a:endParaRPr lang="tr-TR"/>
          </a:p>
        </p:txBody>
      </p:sp>
      <p:sp>
        <p:nvSpPr>
          <p:cNvPr id="6" name="Footer Placeholder 5"/>
          <p:cNvSpPr>
            <a:spLocks noGrp="1"/>
          </p:cNvSpPr>
          <p:nvPr>
            <p:ph type="ftr" sz="quarter" idx="11"/>
          </p:nvPr>
        </p:nvSpPr>
        <p:spPr/>
        <p:txBody>
          <a:bodyPr/>
          <a:lstStyle/>
          <a:p>
            <a:endParaRPr lang="tr-TR"/>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17F3F2A-5527-464C-B357-58C5503CB283}" type="slidenum">
              <a:rPr lang="tr-TR" smtClean="0"/>
              <a:t>‹#›</a:t>
            </a:fld>
            <a:endParaRPr lang="tr-TR"/>
          </a:p>
        </p:txBody>
      </p:sp>
    </p:spTree>
    <p:extLst>
      <p:ext uri="{BB962C8B-B14F-4D97-AF65-F5344CB8AC3E}">
        <p14:creationId xmlns:p14="http://schemas.microsoft.com/office/powerpoint/2010/main" val="1998435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60469D0A-DDC9-4491-A7F8-82DE036D2D4C}" type="datetimeFigureOut">
              <a:rPr lang="tr-TR" smtClean="0"/>
              <a:t>11.05.2023</a:t>
            </a:fld>
            <a:endParaRPr lang="tr-TR"/>
          </a:p>
        </p:txBody>
      </p:sp>
      <p:sp>
        <p:nvSpPr>
          <p:cNvPr id="8" name="Footer Placeholder 7"/>
          <p:cNvSpPr>
            <a:spLocks noGrp="1"/>
          </p:cNvSpPr>
          <p:nvPr>
            <p:ph type="ftr" sz="quarter" idx="11"/>
          </p:nvPr>
        </p:nvSpPr>
        <p:spPr/>
        <p:txBody>
          <a:bodyPr/>
          <a:lstStyle/>
          <a:p>
            <a:endParaRPr lang="tr-T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17F3F2A-5527-464C-B357-58C5503CB283}" type="slidenum">
              <a:rPr lang="tr-TR" smtClean="0"/>
              <a:t>‹#›</a:t>
            </a:fld>
            <a:endParaRPr lang="tr-TR"/>
          </a:p>
        </p:txBody>
      </p:sp>
    </p:spTree>
    <p:extLst>
      <p:ext uri="{BB962C8B-B14F-4D97-AF65-F5344CB8AC3E}">
        <p14:creationId xmlns:p14="http://schemas.microsoft.com/office/powerpoint/2010/main" val="2025374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60469D0A-DDC9-4491-A7F8-82DE036D2D4C}" type="datetimeFigureOut">
              <a:rPr lang="tr-TR" smtClean="0"/>
              <a:t>11.05.2023</a:t>
            </a:fld>
            <a:endParaRPr lang="tr-TR"/>
          </a:p>
        </p:txBody>
      </p:sp>
      <p:sp>
        <p:nvSpPr>
          <p:cNvPr id="4" name="Footer Placeholder 3"/>
          <p:cNvSpPr>
            <a:spLocks noGrp="1"/>
          </p:cNvSpPr>
          <p:nvPr>
            <p:ph type="ftr" sz="quarter" idx="11"/>
          </p:nvPr>
        </p:nvSpPr>
        <p:spPr/>
        <p:txBody>
          <a:bodyPr/>
          <a:lstStyle/>
          <a:p>
            <a:endParaRPr lang="tr-T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17F3F2A-5527-464C-B357-58C5503CB283}" type="slidenum">
              <a:rPr lang="tr-TR" smtClean="0"/>
              <a:t>‹#›</a:t>
            </a:fld>
            <a:endParaRPr lang="tr-TR"/>
          </a:p>
        </p:txBody>
      </p:sp>
    </p:spTree>
    <p:extLst>
      <p:ext uri="{BB962C8B-B14F-4D97-AF65-F5344CB8AC3E}">
        <p14:creationId xmlns:p14="http://schemas.microsoft.com/office/powerpoint/2010/main" val="1707568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469D0A-DDC9-4491-A7F8-82DE036D2D4C}" type="datetimeFigureOut">
              <a:rPr lang="tr-TR" smtClean="0"/>
              <a:t>11.05.2023</a:t>
            </a:fld>
            <a:endParaRPr lang="tr-TR"/>
          </a:p>
        </p:txBody>
      </p:sp>
      <p:sp>
        <p:nvSpPr>
          <p:cNvPr id="3" name="Footer Placeholder 2"/>
          <p:cNvSpPr>
            <a:spLocks noGrp="1"/>
          </p:cNvSpPr>
          <p:nvPr>
            <p:ph type="ftr" sz="quarter" idx="11"/>
          </p:nvPr>
        </p:nvSpPr>
        <p:spPr/>
        <p:txBody>
          <a:bodyPr/>
          <a:lstStyle/>
          <a:p>
            <a:endParaRPr lang="tr-T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17F3F2A-5527-464C-B357-58C5503CB283}" type="slidenum">
              <a:rPr lang="tr-TR" smtClean="0"/>
              <a:t>‹#›</a:t>
            </a:fld>
            <a:endParaRPr lang="tr-TR"/>
          </a:p>
        </p:txBody>
      </p:sp>
    </p:spTree>
    <p:extLst>
      <p:ext uri="{BB962C8B-B14F-4D97-AF65-F5344CB8AC3E}">
        <p14:creationId xmlns:p14="http://schemas.microsoft.com/office/powerpoint/2010/main" val="273358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tr-TR"/>
              <a:t>Asıl başlık stilini düzenlemek için tıklayın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60469D0A-DDC9-4491-A7F8-82DE036D2D4C}" type="datetimeFigureOut">
              <a:rPr lang="tr-TR" smtClean="0"/>
              <a:t>11.05.2023</a:t>
            </a:fld>
            <a:endParaRPr lang="tr-TR"/>
          </a:p>
        </p:txBody>
      </p:sp>
      <p:sp>
        <p:nvSpPr>
          <p:cNvPr id="6" name="Footer Placeholder 5"/>
          <p:cNvSpPr>
            <a:spLocks noGrp="1"/>
          </p:cNvSpPr>
          <p:nvPr>
            <p:ph type="ftr" sz="quarter" idx="11"/>
          </p:nvPr>
        </p:nvSpPr>
        <p:spPr/>
        <p:txBody>
          <a:bodyPr/>
          <a:lstStyle/>
          <a:p>
            <a:endParaRPr lang="tr-T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17F3F2A-5527-464C-B357-58C5503CB283}" type="slidenum">
              <a:rPr lang="tr-TR" smtClean="0"/>
              <a:t>‹#›</a:t>
            </a:fld>
            <a:endParaRPr lang="tr-TR"/>
          </a:p>
        </p:txBody>
      </p:sp>
    </p:spTree>
    <p:extLst>
      <p:ext uri="{BB962C8B-B14F-4D97-AF65-F5344CB8AC3E}">
        <p14:creationId xmlns:p14="http://schemas.microsoft.com/office/powerpoint/2010/main" val="2917742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60469D0A-DDC9-4491-A7F8-82DE036D2D4C}" type="datetimeFigureOut">
              <a:rPr lang="tr-TR" smtClean="0"/>
              <a:t>11.05.2023</a:t>
            </a:fld>
            <a:endParaRPr lang="tr-TR"/>
          </a:p>
        </p:txBody>
      </p:sp>
      <p:sp>
        <p:nvSpPr>
          <p:cNvPr id="6" name="Footer Placeholder 5"/>
          <p:cNvSpPr>
            <a:spLocks noGrp="1"/>
          </p:cNvSpPr>
          <p:nvPr>
            <p:ph type="ftr" sz="quarter" idx="11"/>
          </p:nvPr>
        </p:nvSpPr>
        <p:spPr/>
        <p:txBody>
          <a:bodyPr/>
          <a:lstStyle/>
          <a:p>
            <a:endParaRPr lang="tr-T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17F3F2A-5527-464C-B357-58C5503CB283}" type="slidenum">
              <a:rPr lang="tr-TR" smtClean="0"/>
              <a:t>‹#›</a:t>
            </a:fld>
            <a:endParaRPr lang="tr-TR"/>
          </a:p>
        </p:txBody>
      </p:sp>
    </p:spTree>
    <p:extLst>
      <p:ext uri="{BB962C8B-B14F-4D97-AF65-F5344CB8AC3E}">
        <p14:creationId xmlns:p14="http://schemas.microsoft.com/office/powerpoint/2010/main" val="1216647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0469D0A-DDC9-4491-A7F8-82DE036D2D4C}" type="datetimeFigureOut">
              <a:rPr lang="tr-TR" smtClean="0"/>
              <a:t>11.05.2023</a:t>
            </a:fld>
            <a:endParaRPr lang="tr-T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tr-T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17F3F2A-5527-464C-B357-58C5503CB283}" type="slidenum">
              <a:rPr lang="tr-TR" smtClean="0"/>
              <a:t>‹#›</a:t>
            </a:fld>
            <a:endParaRPr lang="tr-TR"/>
          </a:p>
        </p:txBody>
      </p:sp>
    </p:spTree>
    <p:extLst>
      <p:ext uri="{BB962C8B-B14F-4D97-AF65-F5344CB8AC3E}">
        <p14:creationId xmlns:p14="http://schemas.microsoft.com/office/powerpoint/2010/main" val="649048600"/>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diagramLayout" Target="../diagrams/layout1.xml"/><Relationship Id="rId7" Type="http://schemas.openxmlformats.org/officeDocument/2006/relationships/image" Target="../media/image1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4" name="Group 10">
            <a:extLst>
              <a:ext uri="{FF2B5EF4-FFF2-40B4-BE49-F238E27FC236}">
                <a16:creationId xmlns:a16="http://schemas.microsoft.com/office/drawing/2014/main" id="{58DF5B7A-7785-49C6-B4EB-252FF28C2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8" name="Freeform 11">
              <a:extLst>
                <a:ext uri="{FF2B5EF4-FFF2-40B4-BE49-F238E27FC236}">
                  <a16:creationId xmlns:a16="http://schemas.microsoft.com/office/drawing/2014/main" id="{78BD0529-90E2-47B4-8D13-CEE11A154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0" name="Freeform 12">
              <a:extLst>
                <a:ext uri="{FF2B5EF4-FFF2-40B4-BE49-F238E27FC236}">
                  <a16:creationId xmlns:a16="http://schemas.microsoft.com/office/drawing/2014/main" id="{AE127430-162B-43FD-A02F-6E8AD8FD9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2" name="Freeform 13">
              <a:extLst>
                <a:ext uri="{FF2B5EF4-FFF2-40B4-BE49-F238E27FC236}">
                  <a16:creationId xmlns:a16="http://schemas.microsoft.com/office/drawing/2014/main" id="{7A6023CB-BCF4-4A3C-B04B-EFF677921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4" name="Freeform 14">
              <a:extLst>
                <a:ext uri="{FF2B5EF4-FFF2-40B4-BE49-F238E27FC236}">
                  <a16:creationId xmlns:a16="http://schemas.microsoft.com/office/drawing/2014/main" id="{98B0FCF0-0865-45E1-977A-5BFDD0EFC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6" name="Freeform 15">
              <a:extLst>
                <a:ext uri="{FF2B5EF4-FFF2-40B4-BE49-F238E27FC236}">
                  <a16:creationId xmlns:a16="http://schemas.microsoft.com/office/drawing/2014/main" id="{C1FF2792-ADB4-44D2-B7EF-6E3503725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7" name="Freeform 16">
              <a:extLst>
                <a:ext uri="{FF2B5EF4-FFF2-40B4-BE49-F238E27FC236}">
                  <a16:creationId xmlns:a16="http://schemas.microsoft.com/office/drawing/2014/main" id="{B7B0F0A2-D4CD-4EA5-96E9-9E282F25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8" name="Freeform 17">
              <a:extLst>
                <a:ext uri="{FF2B5EF4-FFF2-40B4-BE49-F238E27FC236}">
                  <a16:creationId xmlns:a16="http://schemas.microsoft.com/office/drawing/2014/main" id="{FBBC4912-27C6-4C5E-9C40-AE9B6644E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9" name="Freeform 18">
              <a:extLst>
                <a:ext uri="{FF2B5EF4-FFF2-40B4-BE49-F238E27FC236}">
                  <a16:creationId xmlns:a16="http://schemas.microsoft.com/office/drawing/2014/main" id="{127E474D-BE64-49E8-8C82-691642D0B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A385E451-43CB-441B-83EE-28ACB6BCB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5BF91B89-051C-49D8-9029-83A1F52B0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42329880-D64F-4074-ABE4-348FDC7FB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2FAD4595-5B16-442B-A756-924FB136A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50" name="Group 24">
            <a:extLst>
              <a:ext uri="{FF2B5EF4-FFF2-40B4-BE49-F238E27FC236}">
                <a16:creationId xmlns:a16="http://schemas.microsoft.com/office/drawing/2014/main" id="{9F9B151E-1B34-4FA6-A53D-B92F787D9E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1" name="Freeform 27">
              <a:extLst>
                <a:ext uri="{FF2B5EF4-FFF2-40B4-BE49-F238E27FC236}">
                  <a16:creationId xmlns:a16="http://schemas.microsoft.com/office/drawing/2014/main" id="{617ED8F6-0AA2-4080-ADCB-6C7CE175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2" name="Freeform 28">
              <a:extLst>
                <a:ext uri="{FF2B5EF4-FFF2-40B4-BE49-F238E27FC236}">
                  <a16:creationId xmlns:a16="http://schemas.microsoft.com/office/drawing/2014/main" id="{76F017FD-AF02-4E22-A564-5DCC93F5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3" name="Freeform 29">
              <a:extLst>
                <a:ext uri="{FF2B5EF4-FFF2-40B4-BE49-F238E27FC236}">
                  <a16:creationId xmlns:a16="http://schemas.microsoft.com/office/drawing/2014/main" id="{61F8A187-FAA8-4625-AC70-EE2C7499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6D431C21-669A-42BC-A2DF-9092CA729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D143DDDF-3A80-4C43-BBCF-8EC128010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313BFF88-4BDD-4CC4-A514-C7D655779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BA235B4A-F8AD-4C1E-9074-356253813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281D9204-5CB0-44D1-B01F-5FFF6B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4DD213C5-5C2A-403A-AAEF-E495E64AE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3D07FF46-5E32-4BEE-B85D-107AD341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4E5AE900-6815-4A65-9A96-CA280B3A8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45EA57FC-ADA4-45DD-98E7-B0615C530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9" name="Rectangle 38">
            <a:extLst>
              <a:ext uri="{FF2B5EF4-FFF2-40B4-BE49-F238E27FC236}">
                <a16:creationId xmlns:a16="http://schemas.microsoft.com/office/drawing/2014/main" id="{9FFA7C60-EEB5-45DC-B964-20A76F776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7D84F46B-82DB-461C-88AC-F6C66B593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3" name="Rectangle 42">
            <a:extLst>
              <a:ext uri="{FF2B5EF4-FFF2-40B4-BE49-F238E27FC236}">
                <a16:creationId xmlns:a16="http://schemas.microsoft.com/office/drawing/2014/main" id="{6A55F051-97DE-49FF-BB21-0EDA63C246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E1612B4-AD89-404E-AE2A-48CCF1FE0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a:extLst>
              <a:ext uri="{FF2B5EF4-FFF2-40B4-BE49-F238E27FC236}">
                <a16:creationId xmlns:a16="http://schemas.microsoft.com/office/drawing/2014/main" id="{04AE08D9-C2F0-76A4-47B7-1BABC8A52F57}"/>
              </a:ext>
            </a:extLst>
          </p:cNvPr>
          <p:cNvPicPr>
            <a:picLocks noChangeAspect="1"/>
          </p:cNvPicPr>
          <p:nvPr/>
        </p:nvPicPr>
        <p:blipFill rotWithShape="1">
          <a:blip r:embed="rId2"/>
          <a:srcRect l="16319" r="-1" b="-1"/>
          <a:stretch/>
        </p:blipFill>
        <p:spPr>
          <a:xfrm>
            <a:off x="643467" y="643467"/>
            <a:ext cx="10905066" cy="5571066"/>
          </a:xfrm>
          <a:prstGeom prst="rect">
            <a:avLst/>
          </a:prstGeom>
        </p:spPr>
      </p:pic>
    </p:spTree>
    <p:extLst>
      <p:ext uri="{BB962C8B-B14F-4D97-AF65-F5344CB8AC3E}">
        <p14:creationId xmlns:p14="http://schemas.microsoft.com/office/powerpoint/2010/main" val="241288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19D99C-F1A7-5970-A142-A5F9F52F1F77}"/>
              </a:ext>
            </a:extLst>
          </p:cNvPr>
          <p:cNvSpPr>
            <a:spLocks noGrp="1"/>
          </p:cNvSpPr>
          <p:nvPr>
            <p:ph type="title"/>
          </p:nvPr>
        </p:nvSpPr>
        <p:spPr>
          <a:xfrm>
            <a:off x="541243" y="2861839"/>
            <a:ext cx="3571810" cy="806491"/>
          </a:xfrm>
        </p:spPr>
        <p:txBody>
          <a:bodyPr vert="horz" lIns="91440" tIns="45720" rIns="91440" bIns="45720" rtlCol="0" anchor="b">
            <a:normAutofit/>
          </a:bodyPr>
          <a:lstStyle/>
          <a:p>
            <a:r>
              <a:rPr lang="en-US" b="1" kern="1200">
                <a:solidFill>
                  <a:schemeClr val="tx1"/>
                </a:solidFill>
                <a:latin typeface="Times New Roman" panose="02020603050405020304" pitchFamily="18" charset="0"/>
                <a:cs typeface="Times New Roman" panose="02020603050405020304" pitchFamily="18" charset="0"/>
              </a:rPr>
              <a:t>QA Engineers</a:t>
            </a:r>
          </a:p>
        </p:txBody>
      </p:sp>
      <p:pic>
        <p:nvPicPr>
          <p:cNvPr id="4" name="İçerik Yer Tutucusu 3">
            <a:extLst>
              <a:ext uri="{FF2B5EF4-FFF2-40B4-BE49-F238E27FC236}">
                <a16:creationId xmlns:a16="http://schemas.microsoft.com/office/drawing/2014/main" id="{F4FDABB8-FDC7-41F3-0B39-6FF5338846BC}"/>
              </a:ext>
            </a:extLst>
          </p:cNvPr>
          <p:cNvPicPr>
            <a:picLocks noGrp="1" noChangeAspect="1"/>
          </p:cNvPicPr>
          <p:nvPr>
            <p:ph idx="1"/>
          </p:nvPr>
        </p:nvPicPr>
        <p:blipFill>
          <a:blip r:embed="rId2"/>
          <a:stretch>
            <a:fillRect/>
          </a:stretch>
        </p:blipFill>
        <p:spPr>
          <a:xfrm>
            <a:off x="4212213" y="2133600"/>
            <a:ext cx="5669399" cy="3778250"/>
          </a:xfrm>
          <a:prstGeom prst="rect">
            <a:avLst/>
          </a:prstGeom>
        </p:spPr>
      </p:pic>
    </p:spTree>
    <p:extLst>
      <p:ext uri="{BB962C8B-B14F-4D97-AF65-F5344CB8AC3E}">
        <p14:creationId xmlns:p14="http://schemas.microsoft.com/office/powerpoint/2010/main" val="1693519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1E4C48-4558-90DA-2E1E-A462DC2DFB07}"/>
              </a:ext>
            </a:extLst>
          </p:cNvPr>
          <p:cNvSpPr>
            <a:spLocks noGrp="1"/>
          </p:cNvSpPr>
          <p:nvPr>
            <p:ph type="title"/>
          </p:nvPr>
        </p:nvSpPr>
        <p:spPr>
          <a:xfrm>
            <a:off x="630936" y="640823"/>
            <a:ext cx="3419856" cy="5583148"/>
          </a:xfrm>
        </p:spPr>
        <p:txBody>
          <a:bodyPr anchor="ctr">
            <a:normAutofit/>
          </a:bodyPr>
          <a:lstStyle/>
          <a:p>
            <a:r>
              <a:rPr lang="tr-TR" b="1" err="1">
                <a:effectLst/>
                <a:latin typeface="Times New Roman" panose="02020603050405020304" pitchFamily="18" charset="0"/>
                <a:ea typeface="Calibri" panose="020F0502020204030204" pitchFamily="34" charset="0"/>
              </a:rPr>
              <a:t>Cloud</a:t>
            </a:r>
            <a:r>
              <a:rPr lang="tr-TR" b="1">
                <a:effectLst/>
                <a:latin typeface="Times New Roman" panose="02020603050405020304" pitchFamily="18" charset="0"/>
                <a:ea typeface="Calibri" panose="020F0502020204030204" pitchFamily="34" charset="0"/>
              </a:rPr>
              <a:t> </a:t>
            </a:r>
            <a:r>
              <a:rPr lang="tr-TR" b="1" err="1">
                <a:effectLst/>
                <a:latin typeface="Times New Roman" panose="02020603050405020304" pitchFamily="18" charset="0"/>
                <a:ea typeface="Calibri" panose="020F0502020204030204" pitchFamily="34" charset="0"/>
              </a:rPr>
              <a:t>Engineers</a:t>
            </a:r>
            <a:endParaRPr lang="tr-TR" b="1"/>
          </a:p>
        </p:txBody>
      </p:sp>
      <p:pic>
        <p:nvPicPr>
          <p:cNvPr id="4" name="İçerik Yer Tutucusu 3">
            <a:extLst>
              <a:ext uri="{FF2B5EF4-FFF2-40B4-BE49-F238E27FC236}">
                <a16:creationId xmlns:a16="http://schemas.microsoft.com/office/drawing/2014/main" id="{DDF2151C-00CF-DD8C-FDB9-9E4203546E95}"/>
              </a:ext>
            </a:extLst>
          </p:cNvPr>
          <p:cNvPicPr>
            <a:picLocks noChangeAspect="1"/>
          </p:cNvPicPr>
          <p:nvPr/>
        </p:nvPicPr>
        <p:blipFill rotWithShape="1">
          <a:blip r:embed="rId2"/>
          <a:srcRect r="43469"/>
          <a:stretch/>
        </p:blipFill>
        <p:spPr>
          <a:xfrm>
            <a:off x="4681728" y="1469310"/>
            <a:ext cx="4538286" cy="3913632"/>
          </a:xfrm>
          <a:prstGeom prst="rect">
            <a:avLst/>
          </a:prstGeom>
        </p:spPr>
      </p:pic>
    </p:spTree>
    <p:extLst>
      <p:ext uri="{BB962C8B-B14F-4D97-AF65-F5344CB8AC3E}">
        <p14:creationId xmlns:p14="http://schemas.microsoft.com/office/powerpoint/2010/main" val="2310482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732936C-2B18-5F28-716E-3658873CF570}"/>
              </a:ext>
            </a:extLst>
          </p:cNvPr>
          <p:cNvSpPr>
            <a:spLocks noGrp="1"/>
          </p:cNvSpPr>
          <p:nvPr>
            <p:ph type="title"/>
          </p:nvPr>
        </p:nvSpPr>
        <p:spPr>
          <a:xfrm>
            <a:off x="1600200" y="288925"/>
            <a:ext cx="3822189" cy="1899912"/>
          </a:xfrm>
        </p:spPr>
        <p:txBody>
          <a:bodyPr>
            <a:normAutofit/>
          </a:bodyPr>
          <a:lstStyle/>
          <a:p>
            <a:r>
              <a:rPr lang="en-US" sz="4000" b="1" dirty="0">
                <a:latin typeface="Times New Roman"/>
                <a:ea typeface="+mj-lt"/>
                <a:cs typeface="+mj-lt"/>
              </a:rPr>
              <a:t>Software Process Model</a:t>
            </a:r>
            <a:endParaRPr lang="tr-TR" sz="4000" dirty="0">
              <a:latin typeface="Times New Roman"/>
            </a:endParaRPr>
          </a:p>
        </p:txBody>
      </p:sp>
      <p:sp>
        <p:nvSpPr>
          <p:cNvPr id="3" name="İçerik Yer Tutucusu 2">
            <a:extLst>
              <a:ext uri="{FF2B5EF4-FFF2-40B4-BE49-F238E27FC236}">
                <a16:creationId xmlns:a16="http://schemas.microsoft.com/office/drawing/2014/main" id="{EB1723E0-FFA6-9253-40F9-9DDF12646AD4}"/>
              </a:ext>
            </a:extLst>
          </p:cNvPr>
          <p:cNvSpPr>
            <a:spLocks noGrp="1"/>
          </p:cNvSpPr>
          <p:nvPr>
            <p:ph idx="1"/>
          </p:nvPr>
        </p:nvSpPr>
        <p:spPr>
          <a:xfrm>
            <a:off x="838200" y="2434201"/>
            <a:ext cx="5035550" cy="2861699"/>
          </a:xfrm>
        </p:spPr>
        <p:txBody>
          <a:bodyPr vert="horz" lIns="91440" tIns="45720" rIns="91440" bIns="45720" rtlCol="0">
            <a:normAutofit/>
          </a:bodyPr>
          <a:lstStyle/>
          <a:p>
            <a:pPr algn="just"/>
            <a:r>
              <a:rPr lang="en-US" sz="1800" b="0" i="0" u="none" strike="noStrike" dirty="0">
                <a:solidFill>
                  <a:srgbClr val="000000"/>
                </a:solidFill>
                <a:effectLst/>
                <a:latin typeface="Times New Roman" panose="02020603050405020304" pitchFamily="18" charset="0"/>
              </a:rPr>
              <a:t>Agile is an iterative approach to project management and software development that helps teams deliver value to their customers faster and with fewer headaches. It involves breaking the project into several phases and emphasizes continuous collaboration with stakeholders, allowing for constant improvement throughout the development cycle.</a:t>
            </a:r>
            <a:endParaRPr lang="tr-TR" sz="2000" dirty="0"/>
          </a:p>
        </p:txBody>
      </p:sp>
      <p:pic>
        <p:nvPicPr>
          <p:cNvPr id="4" name="Picture 2" descr="Creating Opportunities for Collaboration and Teamwork | RDA Consulting">
            <a:extLst>
              <a:ext uri="{FF2B5EF4-FFF2-40B4-BE49-F238E27FC236}">
                <a16:creationId xmlns:a16="http://schemas.microsoft.com/office/drawing/2014/main" id="{E8B4FC16-6136-1B42-0322-06E8E2CA3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4952" y="2033244"/>
            <a:ext cx="3636046" cy="2791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932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732936C-2B18-5F28-716E-3658873CF570}"/>
              </a:ext>
            </a:extLst>
          </p:cNvPr>
          <p:cNvSpPr>
            <a:spLocks noGrp="1"/>
          </p:cNvSpPr>
          <p:nvPr>
            <p:ph type="title"/>
          </p:nvPr>
        </p:nvSpPr>
        <p:spPr>
          <a:xfrm>
            <a:off x="1600200" y="288925"/>
            <a:ext cx="5729618" cy="1275924"/>
          </a:xfrm>
        </p:spPr>
        <p:txBody>
          <a:bodyPr>
            <a:normAutofit fontScale="90000"/>
          </a:bodyPr>
          <a:lstStyle/>
          <a:p>
            <a:r>
              <a:rPr lang="en-US" sz="4000" b="1" dirty="0">
                <a:latin typeface="Times New Roman"/>
                <a:ea typeface="+mj-lt"/>
                <a:cs typeface="+mj-lt"/>
              </a:rPr>
              <a:t>Software Process Model – Agile Methodology</a:t>
            </a:r>
            <a:endParaRPr lang="tr-TR" sz="4000" dirty="0">
              <a:latin typeface="Times New Roman"/>
            </a:endParaRPr>
          </a:p>
        </p:txBody>
      </p:sp>
      <p:pic>
        <p:nvPicPr>
          <p:cNvPr id="3074" name="Picture 2" descr="Most 5 Valuable Benefits of Agile Methodology | Blog – Denysys Corporation">
            <a:extLst>
              <a:ext uri="{FF2B5EF4-FFF2-40B4-BE49-F238E27FC236}">
                <a16:creationId xmlns:a16="http://schemas.microsoft.com/office/drawing/2014/main" id="{5C4536A3-2C34-5675-05DC-B663AA40F3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0093" y="4060391"/>
            <a:ext cx="4345340" cy="2434014"/>
          </a:xfrm>
          <a:prstGeom prst="rect">
            <a:avLst/>
          </a:prstGeom>
          <a:noFill/>
          <a:extLst>
            <a:ext uri="{909E8E84-426E-40DD-AFC4-6F175D3DCCD1}">
              <a14:hiddenFill xmlns:a14="http://schemas.microsoft.com/office/drawing/2010/main">
                <a:solidFill>
                  <a:srgbClr val="FFFFFF"/>
                </a:solidFill>
              </a14:hiddenFill>
            </a:ext>
          </a:extLst>
        </p:spPr>
      </p:pic>
      <p:sp>
        <p:nvSpPr>
          <p:cNvPr id="3" name="İçerik Yer Tutucusu 2">
            <a:extLst>
              <a:ext uri="{FF2B5EF4-FFF2-40B4-BE49-F238E27FC236}">
                <a16:creationId xmlns:a16="http://schemas.microsoft.com/office/drawing/2014/main" id="{EB1723E0-FFA6-9253-40F9-9DDF12646AD4}"/>
              </a:ext>
            </a:extLst>
          </p:cNvPr>
          <p:cNvSpPr>
            <a:spLocks noGrp="1"/>
          </p:cNvSpPr>
          <p:nvPr>
            <p:ph idx="1"/>
          </p:nvPr>
        </p:nvSpPr>
        <p:spPr>
          <a:xfrm>
            <a:off x="676275" y="1907741"/>
            <a:ext cx="6812976" cy="2709119"/>
          </a:xfrm>
        </p:spPr>
        <p:txBody>
          <a:bodyPr vert="horz" lIns="91440" tIns="45720" rIns="91440" bIns="45720" rtlCol="0">
            <a:noAutofit/>
          </a:bodyPr>
          <a:lstStyle/>
          <a:p>
            <a:pPr algn="just"/>
            <a:r>
              <a:rPr lang="en-US" sz="1600" dirty="0">
                <a:latin typeface="Times New Roman" panose="02020603050405020304" pitchFamily="18" charset="0"/>
                <a:cs typeface="Times New Roman" panose="02020603050405020304" pitchFamily="18" charset="0"/>
              </a:rPr>
              <a:t>Cyclic process of planning, executing, and evaluating</a:t>
            </a:r>
          </a:p>
          <a:p>
            <a:pPr algn="just"/>
            <a:r>
              <a:rPr lang="en-US" sz="1600" dirty="0">
                <a:latin typeface="Times New Roman" panose="02020603050405020304" pitchFamily="18" charset="0"/>
                <a:cs typeface="Times New Roman" panose="02020603050405020304" pitchFamily="18" charset="0"/>
              </a:rPr>
              <a:t>Self-organizing team that learns and grows over time</a:t>
            </a:r>
          </a:p>
          <a:p>
            <a:pPr algn="just"/>
            <a:r>
              <a:rPr lang="en-US" sz="1600" dirty="0">
                <a:latin typeface="Times New Roman" panose="02020603050405020304" pitchFamily="18" charset="0"/>
                <a:cs typeface="Times New Roman" panose="02020603050405020304" pitchFamily="18" charset="0"/>
              </a:rPr>
              <a:t>Active involvement of the client throughout the development process</a:t>
            </a:r>
          </a:p>
          <a:p>
            <a:pPr algn="just"/>
            <a:r>
              <a:rPr lang="en-US" sz="1600" dirty="0">
                <a:latin typeface="Times New Roman" panose="02020603050405020304" pitchFamily="18" charset="0"/>
                <a:cs typeface="Times New Roman" panose="02020603050405020304" pitchFamily="18" charset="0"/>
              </a:rPr>
              <a:t>Alignment of the product with market realities</a:t>
            </a:r>
          </a:p>
          <a:p>
            <a:pPr algn="just"/>
            <a:r>
              <a:rPr lang="en-US" sz="1600" dirty="0">
                <a:latin typeface="Times New Roman" panose="02020603050405020304" pitchFamily="18" charset="0"/>
                <a:cs typeface="Times New Roman" panose="02020603050405020304" pitchFamily="18" charset="0"/>
              </a:rPr>
              <a:t>Preparation for post-graduation careers in software development</a:t>
            </a:r>
            <a:endParaRPr lang="tr-TR" sz="1600" dirty="0">
              <a:latin typeface="Times New Roman" panose="02020603050405020304" pitchFamily="18" charset="0"/>
              <a:cs typeface="Times New Roman" panose="02020603050405020304" pitchFamily="18" charset="0"/>
            </a:endParaRPr>
          </a:p>
        </p:txBody>
      </p:sp>
      <p:pic>
        <p:nvPicPr>
          <p:cNvPr id="4" name="Picture 2">
            <a:extLst>
              <a:ext uri="{FF2B5EF4-FFF2-40B4-BE49-F238E27FC236}">
                <a16:creationId xmlns:a16="http://schemas.microsoft.com/office/drawing/2014/main" id="{89049F97-3C9D-3E23-DC69-10DF9DB8DC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3886" y="1467718"/>
            <a:ext cx="4036400" cy="3149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752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0FF074-FEFB-D649-F823-A0150B4C22E2}"/>
              </a:ext>
            </a:extLst>
          </p:cNvPr>
          <p:cNvSpPr>
            <a:spLocks noGrp="1"/>
          </p:cNvSpPr>
          <p:nvPr>
            <p:ph type="title"/>
          </p:nvPr>
        </p:nvSpPr>
        <p:spPr/>
        <p:txBody>
          <a:bodyPr/>
          <a:lstStyle/>
          <a:p>
            <a:r>
              <a:rPr lang="tr-TR" b="1" dirty="0">
                <a:latin typeface="Times New Roman" panose="02020603050405020304" pitchFamily="18" charset="0"/>
                <a:cs typeface="Times New Roman" panose="02020603050405020304" pitchFamily="18" charset="0"/>
              </a:rPr>
              <a:t>Schedule </a:t>
            </a:r>
            <a:r>
              <a:rPr lang="tr-TR" b="1" dirty="0" err="1">
                <a:latin typeface="Times New Roman" panose="02020603050405020304" pitchFamily="18" charset="0"/>
                <a:cs typeface="Times New Roman" panose="02020603050405020304" pitchFamily="18" charset="0"/>
              </a:rPr>
              <a:t>and</a:t>
            </a:r>
            <a:r>
              <a:rPr lang="tr-TR" b="1"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Effort</a:t>
            </a:r>
            <a:endParaRPr lang="tr-TR"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A5DDE50-AA62-A74B-FA69-E26EDF0D737A}"/>
              </a:ext>
            </a:extLst>
          </p:cNvPr>
          <p:cNvSpPr>
            <a:spLocks noChangeArrowheads="1"/>
          </p:cNvSpPr>
          <p:nvPr/>
        </p:nvSpPr>
        <p:spPr bwMode="auto">
          <a:xfrm>
            <a:off x="2862051" y="90435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5" name="Rectangle 4">
            <a:extLst>
              <a:ext uri="{FF2B5EF4-FFF2-40B4-BE49-F238E27FC236}">
                <a16:creationId xmlns:a16="http://schemas.microsoft.com/office/drawing/2014/main" id="{BBED475F-98A6-F86A-DB61-C578BECEED7B}"/>
              </a:ext>
            </a:extLst>
          </p:cNvPr>
          <p:cNvSpPr>
            <a:spLocks noChangeArrowheads="1"/>
          </p:cNvSpPr>
          <p:nvPr/>
        </p:nvSpPr>
        <p:spPr bwMode="auto">
          <a:xfrm>
            <a:off x="2783393" y="13615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7" name="Rectangle 7">
            <a:extLst>
              <a:ext uri="{FF2B5EF4-FFF2-40B4-BE49-F238E27FC236}">
                <a16:creationId xmlns:a16="http://schemas.microsoft.com/office/drawing/2014/main" id="{AC9BFB8E-9B9E-318B-A863-84116D2F1736}"/>
              </a:ext>
            </a:extLst>
          </p:cNvPr>
          <p:cNvSpPr>
            <a:spLocks noChangeArrowheads="1"/>
          </p:cNvSpPr>
          <p:nvPr/>
        </p:nvSpPr>
        <p:spPr bwMode="auto">
          <a:xfrm>
            <a:off x="2592473" y="12837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8" name="Rectangle 8">
            <a:extLst>
              <a:ext uri="{FF2B5EF4-FFF2-40B4-BE49-F238E27FC236}">
                <a16:creationId xmlns:a16="http://schemas.microsoft.com/office/drawing/2014/main" id="{8ED174AA-198D-4EDE-54A5-30FC72EEA596}"/>
              </a:ext>
            </a:extLst>
          </p:cNvPr>
          <p:cNvSpPr>
            <a:spLocks noChangeArrowheads="1"/>
          </p:cNvSpPr>
          <p:nvPr/>
        </p:nvSpPr>
        <p:spPr bwMode="auto">
          <a:xfrm>
            <a:off x="2592473" y="585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pic>
        <p:nvPicPr>
          <p:cNvPr id="2050" name="Picture 2">
            <a:extLst>
              <a:ext uri="{FF2B5EF4-FFF2-40B4-BE49-F238E27FC236}">
                <a16:creationId xmlns:a16="http://schemas.microsoft.com/office/drawing/2014/main" id="{0BF26CEA-9650-E926-2ADA-F065604F39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986" y="1818751"/>
            <a:ext cx="10090718" cy="3722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465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BE3BEC9-CEB3-B74E-1276-D2DA30B49993}"/>
              </a:ext>
            </a:extLst>
          </p:cNvPr>
          <p:cNvSpPr>
            <a:spLocks noGrp="1"/>
          </p:cNvSpPr>
          <p:nvPr>
            <p:ph type="title"/>
          </p:nvPr>
        </p:nvSpPr>
        <p:spPr>
          <a:xfrm>
            <a:off x="1738910" y="373580"/>
            <a:ext cx="4560584" cy="1128068"/>
          </a:xfrm>
        </p:spPr>
        <p:txBody>
          <a:bodyPr anchor="ctr">
            <a:normAutofit/>
          </a:bodyPr>
          <a:lstStyle/>
          <a:p>
            <a:r>
              <a:rPr lang="tr-TR" sz="4000" b="1" dirty="0" err="1">
                <a:latin typeface="Times New Roman" panose="02020603050405020304" pitchFamily="18" charset="0"/>
                <a:cs typeface="Times New Roman" panose="02020603050405020304" pitchFamily="18" charset="0"/>
              </a:rPr>
              <a:t>Measurements</a:t>
            </a:r>
            <a:endParaRPr lang="tr-TR" sz="4000" b="1" dirty="0">
              <a:latin typeface="Times New Roman" panose="02020603050405020304" pitchFamily="18" charset="0"/>
              <a:cs typeface="Times New Roman" panose="02020603050405020304" pitchFamily="18" charset="0"/>
            </a:endParaRPr>
          </a:p>
        </p:txBody>
      </p:sp>
      <p:sp>
        <p:nvSpPr>
          <p:cNvPr id="4" name="İçerik Yer Tutucusu 3">
            <a:extLst>
              <a:ext uri="{FF2B5EF4-FFF2-40B4-BE49-F238E27FC236}">
                <a16:creationId xmlns:a16="http://schemas.microsoft.com/office/drawing/2014/main" id="{E5CE359C-F680-A91E-9696-661740CE0773}"/>
              </a:ext>
            </a:extLst>
          </p:cNvPr>
          <p:cNvSpPr>
            <a:spLocks noGrp="1"/>
          </p:cNvSpPr>
          <p:nvPr>
            <p:ph idx="1"/>
          </p:nvPr>
        </p:nvSpPr>
        <p:spPr>
          <a:xfrm>
            <a:off x="1738910" y="1806448"/>
            <a:ext cx="5581481" cy="2232694"/>
          </a:xfrm>
        </p:spPr>
        <p:txBody>
          <a:bodyPr anchor="ctr">
            <a:normAutofit/>
          </a:bodyPr>
          <a:lstStyle/>
          <a:p>
            <a:pPr marL="0" indent="0">
              <a:buNone/>
            </a:pPr>
            <a:r>
              <a:rPr lang="tr-TR" sz="1600" b="1" i="1" dirty="0">
                <a:effectLst>
                  <a:outerShdw blurRad="38100" dist="38100" dir="2700000" algn="tl">
                    <a:srgbClr val="000000">
                      <a:alpha val="43137"/>
                    </a:srgbClr>
                  </a:outerShdw>
                </a:effectLst>
                <a:latin typeface="+mj-lt"/>
                <a:ea typeface="Calibri" panose="020F0502020204030204" pitchFamily="34" charset="0"/>
              </a:rPr>
              <a:t>Identified measurements:</a:t>
            </a:r>
          </a:p>
          <a:p>
            <a:r>
              <a:rPr lang="en-US" sz="1600" dirty="0">
                <a:effectLst/>
                <a:latin typeface="+mj-lt"/>
                <a:ea typeface="Calibri" panose="020F0502020204030204" pitchFamily="34" charset="0"/>
              </a:rPr>
              <a:t>The quickness of the current job status</a:t>
            </a:r>
          </a:p>
          <a:p>
            <a:r>
              <a:rPr lang="en-US" sz="1600" dirty="0">
                <a:effectLst/>
                <a:latin typeface="+mj-lt"/>
                <a:ea typeface="Calibri" panose="020F0502020204030204" pitchFamily="34" charset="0"/>
              </a:rPr>
              <a:t>Number of truck drivers and companies</a:t>
            </a:r>
          </a:p>
          <a:p>
            <a:r>
              <a:rPr lang="en-US" sz="1600" dirty="0">
                <a:effectLst/>
                <a:latin typeface="+mj-lt"/>
                <a:ea typeface="Calibri" panose="020F0502020204030204" pitchFamily="34" charset="0"/>
              </a:rPr>
              <a:t>Number of errors and bugs occurred if development phase</a:t>
            </a:r>
          </a:p>
        </p:txBody>
      </p:sp>
      <p:pic>
        <p:nvPicPr>
          <p:cNvPr id="2050" name="Picture 2" descr="Fast Clock Vector Art, Icons, and Graphics for Free Download">
            <a:extLst>
              <a:ext uri="{FF2B5EF4-FFF2-40B4-BE49-F238E27FC236}">
                <a16:creationId xmlns:a16="http://schemas.microsoft.com/office/drawing/2014/main" id="{B0A035BC-C624-2CAE-0139-BE3FF2BAC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8224" y="1806448"/>
            <a:ext cx="1530641" cy="153064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oftware bug Icon - Free PNG &amp; SVG 3412531 - Noun Project">
            <a:extLst>
              <a:ext uri="{FF2B5EF4-FFF2-40B4-BE49-F238E27FC236}">
                <a16:creationId xmlns:a16="http://schemas.microsoft.com/office/drawing/2014/main" id="{9C31DC83-12E3-2C9D-4BC6-D1CA7A754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6469" y="2755591"/>
            <a:ext cx="1530641" cy="1530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84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E5CE359C-F680-A91E-9696-661740CE0773}"/>
              </a:ext>
            </a:extLst>
          </p:cNvPr>
          <p:cNvSpPr>
            <a:spLocks noGrp="1"/>
          </p:cNvSpPr>
          <p:nvPr>
            <p:ph idx="1"/>
          </p:nvPr>
        </p:nvSpPr>
        <p:spPr>
          <a:xfrm>
            <a:off x="1536575" y="1439207"/>
            <a:ext cx="5354419" cy="3745535"/>
          </a:xfrm>
        </p:spPr>
        <p:txBody>
          <a:bodyPr anchor="ctr">
            <a:normAutofit fontScale="70000" lnSpcReduction="20000"/>
          </a:bodyPr>
          <a:lstStyle/>
          <a:p>
            <a:pPr marL="0" indent="0">
              <a:buNone/>
            </a:pPr>
            <a:r>
              <a:rPr lang="en-US" sz="2400" dirty="0">
                <a:effectLst/>
                <a:latin typeface="+mj-lt"/>
                <a:ea typeface="Calibri" panose="020F0502020204030204" pitchFamily="34" charset="0"/>
              </a:rPr>
              <a:t>Measurement storage and collection</a:t>
            </a:r>
          </a:p>
          <a:p>
            <a:r>
              <a:rPr lang="en-US" sz="2400" dirty="0">
                <a:effectLst/>
                <a:latin typeface="+mj-lt"/>
                <a:ea typeface="Calibri" panose="020F0502020204030204" pitchFamily="34" charset="0"/>
              </a:rPr>
              <a:t>Number of truck drivers</a:t>
            </a:r>
          </a:p>
          <a:p>
            <a:r>
              <a:rPr lang="en-US" sz="2400" dirty="0">
                <a:effectLst/>
                <a:latin typeface="+mj-lt"/>
                <a:ea typeface="Calibri" panose="020F0502020204030204" pitchFamily="34" charset="0"/>
              </a:rPr>
              <a:t>Number of hours, errors, and bugs</a:t>
            </a:r>
          </a:p>
          <a:p>
            <a:r>
              <a:rPr lang="en-US" sz="2400" dirty="0">
                <a:effectLst/>
                <a:latin typeface="+mj-lt"/>
                <a:ea typeface="Calibri" panose="020F0502020204030204" pitchFamily="34" charset="0"/>
              </a:rPr>
              <a:t>Job activity and ratings</a:t>
            </a:r>
          </a:p>
          <a:p>
            <a:r>
              <a:rPr lang="en-US" sz="2400" dirty="0">
                <a:effectLst/>
                <a:latin typeface="+mj-lt"/>
                <a:ea typeface="Calibri" panose="020F0502020204030204" pitchFamily="34" charset="0"/>
              </a:rPr>
              <a:t>Planning efficiency between workers and company owners</a:t>
            </a:r>
          </a:p>
          <a:p>
            <a:r>
              <a:rPr lang="en-US" sz="2400" dirty="0">
                <a:effectLst/>
                <a:latin typeface="+mj-lt"/>
                <a:ea typeface="Calibri" panose="020F0502020204030204" pitchFamily="34" charset="0"/>
              </a:rPr>
              <a:t>Launching time</a:t>
            </a:r>
          </a:p>
          <a:p>
            <a:r>
              <a:rPr lang="en-US" sz="2400" dirty="0">
                <a:effectLst/>
                <a:latin typeface="+mj-lt"/>
                <a:ea typeface="Calibri" panose="020F0502020204030204" pitchFamily="34" charset="0"/>
              </a:rPr>
              <a:t>Number of users</a:t>
            </a:r>
          </a:p>
          <a:p>
            <a:r>
              <a:rPr lang="en-US" sz="2400" dirty="0">
                <a:effectLst/>
                <a:latin typeface="+mj-lt"/>
                <a:ea typeface="Calibri" panose="020F0502020204030204" pitchFamily="34" charset="0"/>
              </a:rPr>
              <a:t>Required training duration</a:t>
            </a:r>
          </a:p>
          <a:p>
            <a:r>
              <a:rPr lang="en-US" sz="2400" dirty="0">
                <a:effectLst/>
                <a:latin typeface="+mj-lt"/>
                <a:ea typeface="Calibri" panose="020F0502020204030204" pitchFamily="34" charset="0"/>
              </a:rPr>
              <a:t>Time spent on development and testing</a:t>
            </a:r>
          </a:p>
          <a:p>
            <a:r>
              <a:rPr lang="en-US" sz="2400" dirty="0">
                <a:effectLst/>
                <a:latin typeface="+mj-lt"/>
                <a:ea typeface="Calibri" panose="020F0502020204030204" pitchFamily="34" charset="0"/>
              </a:rPr>
              <a:t>Income from completed jobs</a:t>
            </a:r>
            <a:endParaRPr lang="tr-TR" sz="2400" dirty="0">
              <a:latin typeface="+mj-lt"/>
            </a:endParaRPr>
          </a:p>
        </p:txBody>
      </p:sp>
      <p:sp>
        <p:nvSpPr>
          <p:cNvPr id="5" name="Başlık 1">
            <a:extLst>
              <a:ext uri="{FF2B5EF4-FFF2-40B4-BE49-F238E27FC236}">
                <a16:creationId xmlns:a16="http://schemas.microsoft.com/office/drawing/2014/main" id="{BFFD7B60-9836-103D-0EB7-39E67F15689F}"/>
              </a:ext>
            </a:extLst>
          </p:cNvPr>
          <p:cNvSpPr txBox="1">
            <a:spLocks/>
          </p:cNvSpPr>
          <p:nvPr/>
        </p:nvSpPr>
        <p:spPr>
          <a:xfrm>
            <a:off x="1738910" y="373580"/>
            <a:ext cx="4560584" cy="11280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4000" b="1">
                <a:latin typeface="Times New Roman" panose="02020603050405020304" pitchFamily="18" charset="0"/>
                <a:cs typeface="Times New Roman" panose="02020603050405020304" pitchFamily="18" charset="0"/>
              </a:rPr>
              <a:t>Measurements</a:t>
            </a:r>
            <a:endParaRPr lang="tr-TR" sz="4000" b="1" dirty="0">
              <a:latin typeface="Times New Roman" panose="02020603050405020304" pitchFamily="18" charset="0"/>
              <a:cs typeface="Times New Roman" panose="02020603050405020304" pitchFamily="18" charset="0"/>
            </a:endParaRPr>
          </a:p>
        </p:txBody>
      </p:sp>
      <p:pic>
        <p:nvPicPr>
          <p:cNvPr id="3074" name="Picture 2" descr="Calendar - Free Tools and utensils icons">
            <a:extLst>
              <a:ext uri="{FF2B5EF4-FFF2-40B4-BE49-F238E27FC236}">
                <a16:creationId xmlns:a16="http://schemas.microsoft.com/office/drawing/2014/main" id="{7957A80E-C6C6-17E5-6040-8415B73CA3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6415" y="1501648"/>
            <a:ext cx="1357461" cy="1357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266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56" name="Group 10">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57" name="Group 24">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6"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58" name="Rectangle 38">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9"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0" name="Rectangle 42">
            <a:extLst>
              <a:ext uri="{FF2B5EF4-FFF2-40B4-BE49-F238E27FC236}">
                <a16:creationId xmlns:a16="http://schemas.microsoft.com/office/drawing/2014/main" id="{FBDDE715-DC1D-4B19-9FCF-8B62FCE8E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44">
            <a:extLst>
              <a:ext uri="{FF2B5EF4-FFF2-40B4-BE49-F238E27FC236}">
                <a16:creationId xmlns:a16="http://schemas.microsoft.com/office/drawing/2014/main" id="{059D4B08-2FD7-4795-B867-90033141C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FEAB822-F0FD-4704-BB9F-0294145A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metin, ekran görüntüsü, sayı, numara, yazı tipi içeren bir resim&#10;&#10;Açıklama otomatik olarak oluşturuldu">
            <a:extLst>
              <a:ext uri="{FF2B5EF4-FFF2-40B4-BE49-F238E27FC236}">
                <a16:creationId xmlns:a16="http://schemas.microsoft.com/office/drawing/2014/main" id="{1081AA00-AFC3-ED86-F338-BA8E8C271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3132" y="1123527"/>
            <a:ext cx="5385730" cy="4604800"/>
          </a:xfrm>
          <a:prstGeom prst="rect">
            <a:avLst/>
          </a:prstGeom>
        </p:spPr>
      </p:pic>
    </p:spTree>
    <p:extLst>
      <p:ext uri="{BB962C8B-B14F-4D97-AF65-F5344CB8AC3E}">
        <p14:creationId xmlns:p14="http://schemas.microsoft.com/office/powerpoint/2010/main" val="4007414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7"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8"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9"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0"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1"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2"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3"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4"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5"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6"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7"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8"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0" name="Group 29">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1"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2"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3"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4"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5"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6"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7"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8"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9"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0"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1"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2"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4" name="Rectangle 43">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6"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8" name="Rectangle 47">
            <a:extLst>
              <a:ext uri="{FF2B5EF4-FFF2-40B4-BE49-F238E27FC236}">
                <a16:creationId xmlns:a16="http://schemas.microsoft.com/office/drawing/2014/main" id="{FBDDE715-DC1D-4B19-9FCF-8B62FCE8E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59D4B08-2FD7-4795-B867-90033141C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FEAB822-F0FD-4704-BB9F-0294145A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Resim 10" descr="metin, ekran görüntüsü, sayı, numara, yazı tipi içeren bir resim&#10;&#10;Açıklama otomatik olarak oluşturuldu">
            <a:extLst>
              <a:ext uri="{FF2B5EF4-FFF2-40B4-BE49-F238E27FC236}">
                <a16:creationId xmlns:a16="http://schemas.microsoft.com/office/drawing/2014/main" id="{8CCBD47A-6EED-C073-D487-282F4666E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7823" y="1386469"/>
            <a:ext cx="6578285" cy="4604800"/>
          </a:xfrm>
          <a:prstGeom prst="rect">
            <a:avLst/>
          </a:prstGeom>
        </p:spPr>
      </p:pic>
      <p:pic>
        <p:nvPicPr>
          <p:cNvPr id="13" name="Resim 12">
            <a:extLst>
              <a:ext uri="{FF2B5EF4-FFF2-40B4-BE49-F238E27FC236}">
                <a16:creationId xmlns:a16="http://schemas.microsoft.com/office/drawing/2014/main" id="{BFC3D46A-8E65-1D2F-CB37-09977E74BE88}"/>
              </a:ext>
            </a:extLst>
          </p:cNvPr>
          <p:cNvPicPr>
            <a:picLocks noChangeAspect="1"/>
          </p:cNvPicPr>
          <p:nvPr/>
        </p:nvPicPr>
        <p:blipFill>
          <a:blip r:embed="rId3"/>
          <a:stretch>
            <a:fillRect/>
          </a:stretch>
        </p:blipFill>
        <p:spPr>
          <a:xfrm>
            <a:off x="2797822" y="638579"/>
            <a:ext cx="6578285" cy="741612"/>
          </a:xfrm>
          <a:prstGeom prst="rect">
            <a:avLst/>
          </a:prstGeom>
        </p:spPr>
      </p:pic>
    </p:spTree>
    <p:extLst>
      <p:ext uri="{BB962C8B-B14F-4D97-AF65-F5344CB8AC3E}">
        <p14:creationId xmlns:p14="http://schemas.microsoft.com/office/powerpoint/2010/main" val="3243200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FE88EAD3-0DB5-AB8D-67A3-054C3E287111}"/>
              </a:ext>
            </a:extLst>
          </p:cNvPr>
          <p:cNvSpPr>
            <a:spLocks noGrp="1"/>
          </p:cNvSpPr>
          <p:nvPr>
            <p:ph type="title"/>
          </p:nvPr>
        </p:nvSpPr>
        <p:spPr>
          <a:xfrm>
            <a:off x="1794897" y="624110"/>
            <a:ext cx="9712998" cy="1280890"/>
          </a:xfrm>
        </p:spPr>
        <p:txBody>
          <a:bodyPr vert="horz" lIns="91440" tIns="45720" rIns="91440" bIns="45720" rtlCol="0" anchor="t">
            <a:normAutofit/>
          </a:bodyPr>
          <a:lstStyle/>
          <a:p>
            <a:r>
              <a:rPr lang="en-US"/>
              <a:t>Project Needs | Software Needs</a:t>
            </a:r>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6" name="Metin kutusu 2">
            <a:extLst>
              <a:ext uri="{FF2B5EF4-FFF2-40B4-BE49-F238E27FC236}">
                <a16:creationId xmlns:a16="http://schemas.microsoft.com/office/drawing/2014/main" id="{BD68F95C-CA8A-9C0D-CCBB-E8514DE6AC03}"/>
              </a:ext>
            </a:extLst>
          </p:cNvPr>
          <p:cNvGraphicFramePr/>
          <p:nvPr>
            <p:extLst>
              <p:ext uri="{D42A27DB-BD31-4B8C-83A1-F6EECF244321}">
                <p14:modId xmlns:p14="http://schemas.microsoft.com/office/powerpoint/2010/main" val="662953198"/>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814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Metin kutusu 1">
            <a:extLst>
              <a:ext uri="{FF2B5EF4-FFF2-40B4-BE49-F238E27FC236}">
                <a16:creationId xmlns:a16="http://schemas.microsoft.com/office/drawing/2014/main" id="{1597BE22-2813-9532-5525-181D85F0B831}"/>
              </a:ext>
            </a:extLst>
          </p:cNvPr>
          <p:cNvSpPr txBox="1"/>
          <p:nvPr/>
        </p:nvSpPr>
        <p:spPr>
          <a:xfrm>
            <a:off x="649224" y="645106"/>
            <a:ext cx="5122652" cy="1259894"/>
          </a:xfrm>
          <a:prstGeom prst="rect">
            <a:avLst/>
          </a:prstGeom>
        </p:spPr>
        <p:txBody>
          <a:bodyPr vert="horz" lIns="91440" tIns="45720" rIns="91440" bIns="45720" rtlCol="0" anchor="t">
            <a:normAutofit/>
          </a:bodyPr>
          <a:lstStyle/>
          <a:p>
            <a:pPr>
              <a:spcBef>
                <a:spcPct val="0"/>
              </a:spcBef>
              <a:spcAft>
                <a:spcPts val="600"/>
              </a:spcAft>
            </a:pPr>
            <a:r>
              <a:rPr lang="en-US" sz="3600">
                <a:solidFill>
                  <a:schemeClr val="tx1">
                    <a:lumMod val="85000"/>
                    <a:lumOff val="15000"/>
                  </a:schemeClr>
                </a:solidFill>
                <a:latin typeface="+mj-lt"/>
                <a:ea typeface="+mj-ea"/>
                <a:cs typeface="+mj-cs"/>
              </a:rPr>
              <a:t>Question to improve</a:t>
            </a:r>
          </a:p>
        </p:txBody>
      </p:sp>
      <p:sp>
        <p:nvSpPr>
          <p:cNvPr id="12" name="Rectangle 11">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Metin kutusu 2">
            <a:extLst>
              <a:ext uri="{FF2B5EF4-FFF2-40B4-BE49-F238E27FC236}">
                <a16:creationId xmlns:a16="http://schemas.microsoft.com/office/drawing/2014/main" id="{A4DDE14E-F6CB-A360-6705-2C8E0DA846DD}"/>
              </a:ext>
            </a:extLst>
          </p:cNvPr>
          <p:cNvSpPr txBox="1"/>
          <p:nvPr/>
        </p:nvSpPr>
        <p:spPr>
          <a:xfrm>
            <a:off x="649225" y="2133600"/>
            <a:ext cx="5122652" cy="3759253"/>
          </a:xfrm>
          <a:prstGeom prst="rect">
            <a:avLst/>
          </a:prstGeom>
        </p:spPr>
        <p:txBody>
          <a:bodyPr vert="horz" lIns="91440" tIns="45720" rIns="91440" bIns="45720" rtlCol="0">
            <a:normAutofit/>
          </a:bodyPr>
          <a:lstStyle/>
          <a:p>
            <a:pPr>
              <a:spcBef>
                <a:spcPts val="1000"/>
              </a:spcBef>
              <a:buClr>
                <a:schemeClr val="accent1"/>
              </a:buClr>
              <a:buFont typeface="Wingdings 3" charset="2"/>
              <a:buChar char=""/>
            </a:pPr>
            <a:r>
              <a:rPr lang="en-US" dirty="0">
                <a:solidFill>
                  <a:schemeClr val="tx1">
                    <a:lumMod val="75000"/>
                    <a:lumOff val="25000"/>
                  </a:schemeClr>
                </a:solidFill>
              </a:rPr>
              <a:t>Why can't factories and truck users get rid of companies that prevent them from increasing their profits</a:t>
            </a:r>
          </a:p>
        </p:txBody>
      </p:sp>
      <p:pic>
        <p:nvPicPr>
          <p:cNvPr id="5" name="Resim 4" descr="taşıt, araç, kara taşıtı, ölçekli maket, model araç içeren bir resim&#10;&#10;Açıklama otomatik olarak oluşturuldu">
            <a:extLst>
              <a:ext uri="{FF2B5EF4-FFF2-40B4-BE49-F238E27FC236}">
                <a16:creationId xmlns:a16="http://schemas.microsoft.com/office/drawing/2014/main" id="{6745B2C7-E480-D30E-337F-1ACC2A3A28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916" y="1062535"/>
            <a:ext cx="5451627" cy="4412889"/>
          </a:xfrm>
          <a:prstGeom prst="rect">
            <a:avLst/>
          </a:prstGeom>
        </p:spPr>
      </p:pic>
      <p:sp>
        <p:nvSpPr>
          <p:cNvPr id="14"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0585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4EB6A419-B164-A9C3-4612-4A45192652F0}"/>
              </a:ext>
            </a:extLst>
          </p:cNvPr>
          <p:cNvSpPr>
            <a:spLocks noGrp="1"/>
          </p:cNvSpPr>
          <p:nvPr>
            <p:ph type="title"/>
          </p:nvPr>
        </p:nvSpPr>
        <p:spPr>
          <a:xfrm>
            <a:off x="1794897" y="624110"/>
            <a:ext cx="9712998" cy="1280890"/>
          </a:xfrm>
        </p:spPr>
        <p:txBody>
          <a:bodyPr vert="horz" lIns="91440" tIns="45720" rIns="91440" bIns="45720" rtlCol="0" anchor="t">
            <a:normAutofit/>
          </a:bodyPr>
          <a:lstStyle/>
          <a:p>
            <a:r>
              <a:rPr lang="en-US"/>
              <a:t>Project Needs | Hardware Needs</a:t>
            </a:r>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5" name="Metin kutusu 2">
            <a:extLst>
              <a:ext uri="{FF2B5EF4-FFF2-40B4-BE49-F238E27FC236}">
                <a16:creationId xmlns:a16="http://schemas.microsoft.com/office/drawing/2014/main" id="{0BBE2637-32F0-5433-DAF7-40971644D1CB}"/>
              </a:ext>
            </a:extLst>
          </p:cNvPr>
          <p:cNvGraphicFramePr/>
          <p:nvPr>
            <p:extLst>
              <p:ext uri="{D42A27DB-BD31-4B8C-83A1-F6EECF244321}">
                <p14:modId xmlns:p14="http://schemas.microsoft.com/office/powerpoint/2010/main" val="3561980547"/>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5076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25CA1801-08F4-B3C3-A9DC-419ADD3AD209}"/>
              </a:ext>
            </a:extLst>
          </p:cNvPr>
          <p:cNvSpPr>
            <a:spLocks noGrp="1"/>
          </p:cNvSpPr>
          <p:nvPr>
            <p:ph type="title"/>
          </p:nvPr>
        </p:nvSpPr>
        <p:spPr>
          <a:xfrm>
            <a:off x="1794897" y="624110"/>
            <a:ext cx="9712998" cy="1280890"/>
          </a:xfrm>
        </p:spPr>
        <p:txBody>
          <a:bodyPr vert="horz" lIns="91440" tIns="45720" rIns="91440" bIns="45720" rtlCol="0" anchor="t">
            <a:normAutofit/>
          </a:bodyPr>
          <a:lstStyle/>
          <a:p>
            <a:r>
              <a:rPr lang="en-US"/>
              <a:t>Project Needs | Support Needs</a:t>
            </a:r>
          </a:p>
        </p:txBody>
      </p:sp>
      <p:sp>
        <p:nvSpPr>
          <p:cNvPr id="17" name="Rectangle 16">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9"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11" name="Metin kutusu 8">
            <a:extLst>
              <a:ext uri="{FF2B5EF4-FFF2-40B4-BE49-F238E27FC236}">
                <a16:creationId xmlns:a16="http://schemas.microsoft.com/office/drawing/2014/main" id="{BF1D9A85-1972-06AD-8DF6-819F4EB73CBF}"/>
              </a:ext>
            </a:extLst>
          </p:cNvPr>
          <p:cNvGraphicFramePr/>
          <p:nvPr>
            <p:extLst>
              <p:ext uri="{D42A27DB-BD31-4B8C-83A1-F6EECF244321}">
                <p14:modId xmlns:p14="http://schemas.microsoft.com/office/powerpoint/2010/main" val="2891726870"/>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3143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1DB22D-24C0-0201-C48C-39F802626EC4}"/>
              </a:ext>
            </a:extLst>
          </p:cNvPr>
          <p:cNvSpPr>
            <a:spLocks noGrp="1"/>
          </p:cNvSpPr>
          <p:nvPr>
            <p:ph type="title"/>
          </p:nvPr>
        </p:nvSpPr>
        <p:spPr>
          <a:xfrm>
            <a:off x="6194716" y="739978"/>
            <a:ext cx="5334930" cy="3004145"/>
          </a:xfrm>
        </p:spPr>
        <p:txBody>
          <a:bodyPr vert="horz" lIns="91440" tIns="45720" rIns="91440" bIns="45720" rtlCol="0" anchor="b">
            <a:normAutofit/>
          </a:bodyPr>
          <a:lstStyle/>
          <a:p>
            <a:pPr algn="ctr"/>
            <a:r>
              <a:rPr lang="en-US" sz="6000" dirty="0"/>
              <a:t>TOOLS | </a:t>
            </a:r>
            <a:br>
              <a:rPr lang="tr-TR" sz="6000" dirty="0"/>
            </a:br>
            <a:r>
              <a:rPr lang="tr-TR" sz="6000" dirty="0" err="1"/>
              <a:t>Task</a:t>
            </a:r>
            <a:r>
              <a:rPr lang="en-US" sz="6000" dirty="0"/>
              <a:t> Control Systems</a:t>
            </a:r>
          </a:p>
        </p:txBody>
      </p:sp>
      <p:pic>
        <p:nvPicPr>
          <p:cNvPr id="3" name="Picture 4" descr="Trello | Slack App Directory">
            <a:extLst>
              <a:ext uri="{FF2B5EF4-FFF2-40B4-BE49-F238E27FC236}">
                <a16:creationId xmlns:a16="http://schemas.microsoft.com/office/drawing/2014/main" id="{443E0FCA-5BCD-7A7A-6E93-FD56E185B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283" y="1259347"/>
            <a:ext cx="3844551" cy="3844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56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kutusu 9">
            <a:extLst>
              <a:ext uri="{FF2B5EF4-FFF2-40B4-BE49-F238E27FC236}">
                <a16:creationId xmlns:a16="http://schemas.microsoft.com/office/drawing/2014/main" id="{20DA7390-2D8D-2595-6002-7E9823AEDEC4}"/>
              </a:ext>
            </a:extLst>
          </p:cNvPr>
          <p:cNvSpPr txBox="1"/>
          <p:nvPr/>
        </p:nvSpPr>
        <p:spPr>
          <a:xfrm>
            <a:off x="1732156" y="4650059"/>
            <a:ext cx="8846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dirty="0" err="1">
                <a:cs typeface="Calibri"/>
              </a:rPr>
              <a:t>Jira</a:t>
            </a:r>
            <a:endParaRPr lang="tr-TR" dirty="0"/>
          </a:p>
        </p:txBody>
      </p:sp>
      <p:sp>
        <p:nvSpPr>
          <p:cNvPr id="11" name="Metin kutusu 10">
            <a:extLst>
              <a:ext uri="{FF2B5EF4-FFF2-40B4-BE49-F238E27FC236}">
                <a16:creationId xmlns:a16="http://schemas.microsoft.com/office/drawing/2014/main" id="{4C3C494B-C4CD-A56B-3DC7-1DC683CF82CB}"/>
              </a:ext>
            </a:extLst>
          </p:cNvPr>
          <p:cNvSpPr txBox="1"/>
          <p:nvPr/>
        </p:nvSpPr>
        <p:spPr>
          <a:xfrm>
            <a:off x="4595191" y="4660513"/>
            <a:ext cx="11650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dirty="0" err="1">
                <a:cs typeface="Calibri"/>
              </a:rPr>
              <a:t>Trello</a:t>
            </a:r>
            <a:endParaRPr lang="tr-TR" dirty="0">
              <a:cs typeface="Calibri"/>
            </a:endParaRPr>
          </a:p>
        </p:txBody>
      </p:sp>
      <p:sp>
        <p:nvSpPr>
          <p:cNvPr id="12" name="Metin kutusu 11">
            <a:extLst>
              <a:ext uri="{FF2B5EF4-FFF2-40B4-BE49-F238E27FC236}">
                <a16:creationId xmlns:a16="http://schemas.microsoft.com/office/drawing/2014/main" id="{EC014823-DF55-628C-55BA-1F5B5B9B2C8E}"/>
              </a:ext>
            </a:extLst>
          </p:cNvPr>
          <p:cNvSpPr txBox="1"/>
          <p:nvPr/>
        </p:nvSpPr>
        <p:spPr>
          <a:xfrm>
            <a:off x="6859394" y="4647735"/>
            <a:ext cx="10891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dirty="0">
                <a:cs typeface="Calibri"/>
              </a:rPr>
              <a:t>Asana</a:t>
            </a:r>
          </a:p>
        </p:txBody>
      </p:sp>
      <p:sp>
        <p:nvSpPr>
          <p:cNvPr id="13" name="Metin kutusu 12">
            <a:extLst>
              <a:ext uri="{FF2B5EF4-FFF2-40B4-BE49-F238E27FC236}">
                <a16:creationId xmlns:a16="http://schemas.microsoft.com/office/drawing/2014/main" id="{EA2DD85D-F067-C4D7-54F6-59EC3D0F3135}"/>
              </a:ext>
            </a:extLst>
          </p:cNvPr>
          <p:cNvSpPr txBox="1"/>
          <p:nvPr/>
        </p:nvSpPr>
        <p:spPr>
          <a:xfrm>
            <a:off x="9943375" y="4693204"/>
            <a:ext cx="8344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cs typeface="Calibri"/>
              </a:rPr>
              <a:t>Ora</a:t>
            </a:r>
          </a:p>
        </p:txBody>
      </p:sp>
      <p:pic>
        <p:nvPicPr>
          <p:cNvPr id="11266" name="Picture 2" descr="Jira Software Download for Free - 2023 Latest Version">
            <a:extLst>
              <a:ext uri="{FF2B5EF4-FFF2-40B4-BE49-F238E27FC236}">
                <a16:creationId xmlns:a16="http://schemas.microsoft.com/office/drawing/2014/main" id="{F065919C-BD08-BF36-DE57-57350F4A1A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563" y="2146853"/>
            <a:ext cx="2410199" cy="241019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Trello | Slack App Directory">
            <a:extLst>
              <a:ext uri="{FF2B5EF4-FFF2-40B4-BE49-F238E27FC236}">
                <a16:creationId xmlns:a16="http://schemas.microsoft.com/office/drawing/2014/main" id="{B624BC2E-BB50-661E-DFF9-EAA2B1898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5802" y="2146853"/>
            <a:ext cx="2410198" cy="2410198"/>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Manage your team's work, projects, &amp; tasks online • Asana">
            <a:extLst>
              <a:ext uri="{FF2B5EF4-FFF2-40B4-BE49-F238E27FC236}">
                <a16:creationId xmlns:a16="http://schemas.microsoft.com/office/drawing/2014/main" id="{8BEE3C83-2C13-BBB6-37D6-EF040B01D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345" y="1810022"/>
            <a:ext cx="3083859" cy="3083859"/>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Ora - Task Management on the Mac App Store">
            <a:extLst>
              <a:ext uri="{FF2B5EF4-FFF2-40B4-BE49-F238E27FC236}">
                <a16:creationId xmlns:a16="http://schemas.microsoft.com/office/drawing/2014/main" id="{D931750D-1FB7-E156-9208-CA007ED03B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659" y="1748541"/>
            <a:ext cx="3083859" cy="3083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103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BABD977-181E-B764-236F-CA2A4D565D63}"/>
              </a:ext>
            </a:extLst>
          </p:cNvPr>
          <p:cNvSpPr>
            <a:spLocks noGrp="1"/>
          </p:cNvSpPr>
          <p:nvPr>
            <p:ph type="title"/>
          </p:nvPr>
        </p:nvSpPr>
        <p:spPr>
          <a:xfrm>
            <a:off x="6194716" y="739978"/>
            <a:ext cx="5334930" cy="3004145"/>
          </a:xfrm>
        </p:spPr>
        <p:txBody>
          <a:bodyPr vert="horz" lIns="91440" tIns="45720" rIns="91440" bIns="45720" rtlCol="0" anchor="b">
            <a:normAutofit/>
          </a:bodyPr>
          <a:lstStyle/>
          <a:p>
            <a:pPr algn="ctr"/>
            <a:r>
              <a:rPr lang="en-US" sz="6000"/>
              <a:t>TOOLS | IDEs</a:t>
            </a:r>
          </a:p>
        </p:txBody>
      </p:sp>
      <p:pic>
        <p:nvPicPr>
          <p:cNvPr id="3" name="Resim 7">
            <a:extLst>
              <a:ext uri="{FF2B5EF4-FFF2-40B4-BE49-F238E27FC236}">
                <a16:creationId xmlns:a16="http://schemas.microsoft.com/office/drawing/2014/main" id="{DF25A377-E30B-1A3E-2096-F33A602E349D}"/>
              </a:ext>
            </a:extLst>
          </p:cNvPr>
          <p:cNvPicPr>
            <a:picLocks noChangeAspect="1"/>
          </p:cNvPicPr>
          <p:nvPr/>
        </p:nvPicPr>
        <p:blipFill rotWithShape="1">
          <a:blip r:embed="rId2"/>
          <a:srcRect r="-8" b="-8"/>
          <a:stretch/>
        </p:blipFill>
        <p:spPr>
          <a:xfrm>
            <a:off x="1075530" y="1505953"/>
            <a:ext cx="3846094" cy="3846094"/>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spTree>
    <p:extLst>
      <p:ext uri="{BB962C8B-B14F-4D97-AF65-F5344CB8AC3E}">
        <p14:creationId xmlns:p14="http://schemas.microsoft.com/office/powerpoint/2010/main" val="147387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Resim 7">
            <a:extLst>
              <a:ext uri="{FF2B5EF4-FFF2-40B4-BE49-F238E27FC236}">
                <a16:creationId xmlns:a16="http://schemas.microsoft.com/office/drawing/2014/main" id="{04EB1ADC-AA63-9AD0-65C5-6933F7672D7A}"/>
              </a:ext>
            </a:extLst>
          </p:cNvPr>
          <p:cNvPicPr>
            <a:picLocks noChangeAspect="1"/>
          </p:cNvPicPr>
          <p:nvPr/>
        </p:nvPicPr>
        <p:blipFill rotWithShape="1">
          <a:blip r:embed="rId2"/>
          <a:srcRect r="-8" b="-8"/>
          <a:stretch/>
        </p:blipFill>
        <p:spPr>
          <a:xfrm>
            <a:off x="3585647" y="2146853"/>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6" name="Resim 6">
            <a:extLst>
              <a:ext uri="{FF2B5EF4-FFF2-40B4-BE49-F238E27FC236}">
                <a16:creationId xmlns:a16="http://schemas.microsoft.com/office/drawing/2014/main" id="{969BEC0E-95E0-744B-00EE-D3E716BC0D1A}"/>
              </a:ext>
            </a:extLst>
          </p:cNvPr>
          <p:cNvPicPr>
            <a:picLocks noChangeAspect="1"/>
          </p:cNvPicPr>
          <p:nvPr/>
        </p:nvPicPr>
        <p:blipFill rotWithShape="1">
          <a:blip r:embed="rId3"/>
          <a:srcRect r="-8" b="-8"/>
          <a:stretch/>
        </p:blipFill>
        <p:spPr>
          <a:xfrm>
            <a:off x="8806663" y="2146853"/>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sp>
        <p:nvSpPr>
          <p:cNvPr id="8" name="Metin kutusu 7">
            <a:extLst>
              <a:ext uri="{FF2B5EF4-FFF2-40B4-BE49-F238E27FC236}">
                <a16:creationId xmlns:a16="http://schemas.microsoft.com/office/drawing/2014/main" id="{601723BD-DBAC-79C3-C47A-4C436C3CD1EA}"/>
              </a:ext>
            </a:extLst>
          </p:cNvPr>
          <p:cNvSpPr txBox="1"/>
          <p:nvPr/>
        </p:nvSpPr>
        <p:spPr>
          <a:xfrm>
            <a:off x="1508166" y="4556165"/>
            <a:ext cx="13280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err="1">
                <a:cs typeface="Calibri"/>
              </a:rPr>
              <a:t>PHPStorm</a:t>
            </a:r>
            <a:endParaRPr lang="tr-TR" dirty="0">
              <a:cs typeface="Calibri"/>
            </a:endParaRPr>
          </a:p>
        </p:txBody>
      </p:sp>
      <p:sp>
        <p:nvSpPr>
          <p:cNvPr id="9" name="Metin kutusu 8">
            <a:extLst>
              <a:ext uri="{FF2B5EF4-FFF2-40B4-BE49-F238E27FC236}">
                <a16:creationId xmlns:a16="http://schemas.microsoft.com/office/drawing/2014/main" id="{2FB1DFEE-42FA-4AF0-6E07-8E11A2523954}"/>
              </a:ext>
            </a:extLst>
          </p:cNvPr>
          <p:cNvSpPr txBox="1"/>
          <p:nvPr/>
        </p:nvSpPr>
        <p:spPr>
          <a:xfrm>
            <a:off x="3788600" y="4560495"/>
            <a:ext cx="19416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cs typeface="Calibri"/>
              </a:rPr>
              <a:t>Visual </a:t>
            </a:r>
            <a:r>
              <a:rPr lang="tr-TR" dirty="0" err="1">
                <a:cs typeface="Calibri"/>
              </a:rPr>
              <a:t>Studio</a:t>
            </a:r>
            <a:r>
              <a:rPr lang="tr-TR" dirty="0">
                <a:cs typeface="Calibri"/>
              </a:rPr>
              <a:t> </a:t>
            </a:r>
            <a:r>
              <a:rPr lang="tr-TR" dirty="0" err="1">
                <a:cs typeface="Calibri"/>
              </a:rPr>
              <a:t>Code</a:t>
            </a:r>
            <a:endParaRPr lang="tr-TR" dirty="0">
              <a:cs typeface="Calibri"/>
            </a:endParaRPr>
          </a:p>
        </p:txBody>
      </p:sp>
      <p:sp>
        <p:nvSpPr>
          <p:cNvPr id="11" name="Metin kutusu 10">
            <a:extLst>
              <a:ext uri="{FF2B5EF4-FFF2-40B4-BE49-F238E27FC236}">
                <a16:creationId xmlns:a16="http://schemas.microsoft.com/office/drawing/2014/main" id="{225F423D-C4FE-3E17-D7EC-365E847BBE20}"/>
              </a:ext>
            </a:extLst>
          </p:cNvPr>
          <p:cNvSpPr txBox="1"/>
          <p:nvPr/>
        </p:nvSpPr>
        <p:spPr>
          <a:xfrm>
            <a:off x="6607752" y="4559258"/>
            <a:ext cx="15853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cs typeface="Calibri"/>
              </a:rPr>
              <a:t>Net </a:t>
            </a:r>
            <a:r>
              <a:rPr lang="tr-TR" dirty="0" err="1">
                <a:cs typeface="Calibri"/>
              </a:rPr>
              <a:t>Beans</a:t>
            </a:r>
            <a:endParaRPr lang="tr-TR" dirty="0">
              <a:cs typeface="Calibri"/>
            </a:endParaRPr>
          </a:p>
        </p:txBody>
      </p:sp>
      <p:sp>
        <p:nvSpPr>
          <p:cNvPr id="12" name="Metin kutusu 11">
            <a:extLst>
              <a:ext uri="{FF2B5EF4-FFF2-40B4-BE49-F238E27FC236}">
                <a16:creationId xmlns:a16="http://schemas.microsoft.com/office/drawing/2014/main" id="{7A840A58-0F95-B7F3-5676-C6E78B6FDD9C}"/>
              </a:ext>
            </a:extLst>
          </p:cNvPr>
          <p:cNvSpPr txBox="1"/>
          <p:nvPr/>
        </p:nvSpPr>
        <p:spPr>
          <a:xfrm>
            <a:off x="9689770" y="4563587"/>
            <a:ext cx="8431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err="1"/>
              <a:t>Eclipse</a:t>
            </a:r>
          </a:p>
        </p:txBody>
      </p:sp>
      <p:pic>
        <p:nvPicPr>
          <p:cNvPr id="7170" name="Picture 2" descr="PhpStorm - BTG e-Mağazası - Embarcardero Türkiye Distribütörü">
            <a:extLst>
              <a:ext uri="{FF2B5EF4-FFF2-40B4-BE49-F238E27FC236}">
                <a16:creationId xmlns:a16="http://schemas.microsoft.com/office/drawing/2014/main" id="{F44ACEBA-6977-7227-5A92-0744922269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737" y="2166836"/>
            <a:ext cx="2410198" cy="241019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NetBeans - Vikipedi">
            <a:extLst>
              <a:ext uri="{FF2B5EF4-FFF2-40B4-BE49-F238E27FC236}">
                <a16:creationId xmlns:a16="http://schemas.microsoft.com/office/drawing/2014/main" id="{6D233CD4-E28A-E43D-8849-AC3AA26129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3557" y="2268534"/>
            <a:ext cx="1877925" cy="2166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575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7035F8B-1518-A587-AB44-EE183A802E0F}"/>
              </a:ext>
            </a:extLst>
          </p:cNvPr>
          <p:cNvSpPr>
            <a:spLocks noGrp="1"/>
          </p:cNvSpPr>
          <p:nvPr>
            <p:ph type="title"/>
          </p:nvPr>
        </p:nvSpPr>
        <p:spPr>
          <a:xfrm>
            <a:off x="849776" y="2528737"/>
            <a:ext cx="3888526" cy="1800526"/>
          </a:xfrm>
        </p:spPr>
        <p:txBody>
          <a:bodyPr>
            <a:normAutofit/>
          </a:bodyPr>
          <a:lstStyle/>
          <a:p>
            <a:r>
              <a:rPr lang="tr-TR" sz="3700">
                <a:latin typeface="Times New Roman" panose="02020603050405020304" pitchFamily="18" charset="0"/>
                <a:cs typeface="Times New Roman" panose="02020603050405020304" pitchFamily="18" charset="0"/>
              </a:rPr>
              <a:t>TOOLS | Database Management </a:t>
            </a:r>
            <a:r>
              <a:rPr lang="tr-TR" sz="3700" err="1">
                <a:latin typeface="Times New Roman" panose="02020603050405020304" pitchFamily="18" charset="0"/>
                <a:cs typeface="Times New Roman" panose="02020603050405020304" pitchFamily="18" charset="0"/>
              </a:rPr>
              <a:t>Systems</a:t>
            </a:r>
            <a:endParaRPr lang="tr-TR" sz="3700">
              <a:latin typeface="Times New Roman" panose="02020603050405020304" pitchFamily="18" charset="0"/>
              <a:cs typeface="Times New Roman" panose="02020603050405020304" pitchFamily="18" charset="0"/>
            </a:endParaRPr>
          </a:p>
        </p:txBody>
      </p:sp>
      <p:pic>
        <p:nvPicPr>
          <p:cNvPr id="3" name="Resim 6">
            <a:extLst>
              <a:ext uri="{FF2B5EF4-FFF2-40B4-BE49-F238E27FC236}">
                <a16:creationId xmlns:a16="http://schemas.microsoft.com/office/drawing/2014/main" id="{1C4D649C-A004-0DFD-53BA-E4AC92DAC2F9}"/>
              </a:ext>
            </a:extLst>
          </p:cNvPr>
          <p:cNvPicPr>
            <a:picLocks noChangeAspect="1"/>
          </p:cNvPicPr>
          <p:nvPr/>
        </p:nvPicPr>
        <p:blipFill>
          <a:blip r:embed="rId2"/>
          <a:stretch>
            <a:fillRect/>
          </a:stretch>
        </p:blipFill>
        <p:spPr>
          <a:xfrm>
            <a:off x="8319784" y="1619586"/>
            <a:ext cx="2560320" cy="3618827"/>
          </a:xfrm>
          <a:prstGeom prst="rect">
            <a:avLst/>
          </a:prstGeom>
        </p:spPr>
      </p:pic>
    </p:spTree>
    <p:extLst>
      <p:ext uri="{BB962C8B-B14F-4D97-AF65-F5344CB8AC3E}">
        <p14:creationId xmlns:p14="http://schemas.microsoft.com/office/powerpoint/2010/main" val="358223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6">
            <a:extLst>
              <a:ext uri="{FF2B5EF4-FFF2-40B4-BE49-F238E27FC236}">
                <a16:creationId xmlns:a16="http://schemas.microsoft.com/office/drawing/2014/main" id="{BB08371F-721F-69B6-81DF-AECAFE169FE7}"/>
              </a:ext>
            </a:extLst>
          </p:cNvPr>
          <p:cNvPicPr>
            <a:picLocks noChangeAspect="1"/>
          </p:cNvPicPr>
          <p:nvPr/>
        </p:nvPicPr>
        <p:blipFill>
          <a:blip r:embed="rId2"/>
          <a:stretch>
            <a:fillRect/>
          </a:stretch>
        </p:blipFill>
        <p:spPr>
          <a:xfrm>
            <a:off x="484632" y="1616513"/>
            <a:ext cx="2560320" cy="3618827"/>
          </a:xfrm>
          <a:prstGeom prst="rect">
            <a:avLst/>
          </a:prstGeom>
        </p:spPr>
      </p:pic>
      <p:pic>
        <p:nvPicPr>
          <p:cNvPr id="4" name="Resim 4">
            <a:extLst>
              <a:ext uri="{FF2B5EF4-FFF2-40B4-BE49-F238E27FC236}">
                <a16:creationId xmlns:a16="http://schemas.microsoft.com/office/drawing/2014/main" id="{A929FBED-293E-F9F5-B20D-807BC37F0F45}"/>
              </a:ext>
            </a:extLst>
          </p:cNvPr>
          <p:cNvPicPr>
            <a:picLocks noChangeAspect="1"/>
          </p:cNvPicPr>
          <p:nvPr/>
        </p:nvPicPr>
        <p:blipFill>
          <a:blip r:embed="rId3"/>
          <a:stretch>
            <a:fillRect/>
          </a:stretch>
        </p:blipFill>
        <p:spPr>
          <a:xfrm>
            <a:off x="3354631" y="1937369"/>
            <a:ext cx="2560320" cy="2977116"/>
          </a:xfrm>
          <a:prstGeom prst="rect">
            <a:avLst/>
          </a:prstGeom>
        </p:spPr>
      </p:pic>
      <p:pic>
        <p:nvPicPr>
          <p:cNvPr id="8" name="Resim 8">
            <a:extLst>
              <a:ext uri="{FF2B5EF4-FFF2-40B4-BE49-F238E27FC236}">
                <a16:creationId xmlns:a16="http://schemas.microsoft.com/office/drawing/2014/main" id="{94FC1168-F35B-57DB-E73B-6D7C6F12A11E}"/>
              </a:ext>
            </a:extLst>
          </p:cNvPr>
          <p:cNvPicPr>
            <a:picLocks noChangeAspect="1"/>
          </p:cNvPicPr>
          <p:nvPr/>
        </p:nvPicPr>
        <p:blipFill>
          <a:blip r:embed="rId4"/>
          <a:stretch>
            <a:fillRect/>
          </a:stretch>
        </p:blipFill>
        <p:spPr>
          <a:xfrm>
            <a:off x="9120662" y="2145767"/>
            <a:ext cx="2560320" cy="2560320"/>
          </a:xfrm>
          <a:prstGeom prst="rect">
            <a:avLst/>
          </a:prstGeom>
        </p:spPr>
      </p:pic>
      <p:pic>
        <p:nvPicPr>
          <p:cNvPr id="6146" name="Picture 2" descr="MariaDB – Profelis">
            <a:extLst>
              <a:ext uri="{FF2B5EF4-FFF2-40B4-BE49-F238E27FC236}">
                <a16:creationId xmlns:a16="http://schemas.microsoft.com/office/drawing/2014/main" id="{4FCB8B66-3EEC-124A-55AB-D0B9EA3F10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7051" y="2226449"/>
            <a:ext cx="2646678" cy="2157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799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034114-4A38-668E-86E6-B2FF5E2FB8C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GUI | </a:t>
            </a:r>
            <a:br>
              <a:rPr lang="tr-TR" sz="4800" kern="1200" dirty="0">
                <a:solidFill>
                  <a:schemeClr val="tx1"/>
                </a:solidFill>
                <a:latin typeface="+mj-lt"/>
                <a:ea typeface="+mj-ea"/>
                <a:cs typeface="+mj-cs"/>
              </a:rPr>
            </a:br>
            <a:r>
              <a:rPr lang="tr-TR" sz="4800" kern="1200" dirty="0">
                <a:solidFill>
                  <a:schemeClr val="tx1"/>
                </a:solidFill>
                <a:latin typeface="+mj-lt"/>
                <a:ea typeface="+mj-ea"/>
                <a:cs typeface="+mj-cs"/>
              </a:rPr>
              <a:t>Login</a:t>
            </a:r>
            <a:r>
              <a:rPr lang="en-US" sz="4800" kern="1200" dirty="0">
                <a:solidFill>
                  <a:schemeClr val="tx1"/>
                </a:solidFill>
                <a:latin typeface="+mj-lt"/>
                <a:ea typeface="+mj-ea"/>
                <a:cs typeface="+mj-cs"/>
              </a:rPr>
              <a:t> Screen</a:t>
            </a:r>
          </a:p>
        </p:txBody>
      </p:sp>
      <p:pic>
        <p:nvPicPr>
          <p:cNvPr id="1028" name="Picture 4">
            <a:extLst>
              <a:ext uri="{FF2B5EF4-FFF2-40B4-BE49-F238E27FC236}">
                <a16:creationId xmlns:a16="http://schemas.microsoft.com/office/drawing/2014/main" id="{996ACB0B-9A53-EA6A-0AD2-C155B61CD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969" y="1428750"/>
            <a:ext cx="573405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061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4F0CAA3-D107-7EBF-C702-58E8BAB8920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GUI | </a:t>
            </a:r>
            <a:br>
              <a:rPr lang="tr-TR" sz="4800" kern="1200" dirty="0">
                <a:solidFill>
                  <a:schemeClr val="tx1"/>
                </a:solidFill>
                <a:latin typeface="+mj-lt"/>
                <a:ea typeface="+mj-ea"/>
                <a:cs typeface="+mj-cs"/>
              </a:rPr>
            </a:br>
            <a:r>
              <a:rPr lang="tr-TR" sz="4800" kern="1200" dirty="0">
                <a:solidFill>
                  <a:schemeClr val="tx1"/>
                </a:solidFill>
                <a:latin typeface="+mj-lt"/>
                <a:ea typeface="+mj-ea"/>
                <a:cs typeface="+mj-cs"/>
              </a:rPr>
              <a:t>Main</a:t>
            </a:r>
            <a:r>
              <a:rPr lang="en-US" sz="4800" kern="1200" dirty="0">
                <a:solidFill>
                  <a:schemeClr val="tx1"/>
                </a:solidFill>
                <a:latin typeface="+mj-lt"/>
                <a:ea typeface="+mj-ea"/>
                <a:cs typeface="+mj-cs"/>
              </a:rPr>
              <a:t> Page</a:t>
            </a:r>
          </a:p>
        </p:txBody>
      </p:sp>
      <p:pic>
        <p:nvPicPr>
          <p:cNvPr id="2050" name="Picture 2">
            <a:extLst>
              <a:ext uri="{FF2B5EF4-FFF2-40B4-BE49-F238E27FC236}">
                <a16:creationId xmlns:a16="http://schemas.microsoft.com/office/drawing/2014/main" id="{6DC7B204-B6A2-4F38-C4E4-42BB400E5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969" y="1433512"/>
            <a:ext cx="5734050" cy="399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076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491B121-12B5-4977-A064-636AB0B9B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A227147-8831-E7E4-FB55-9BF7E3F8F98C}"/>
              </a:ext>
            </a:extLst>
          </p:cNvPr>
          <p:cNvSpPr>
            <a:spLocks noGrp="1"/>
          </p:cNvSpPr>
          <p:nvPr>
            <p:ph type="title"/>
          </p:nvPr>
        </p:nvSpPr>
        <p:spPr>
          <a:xfrm>
            <a:off x="649224" y="645106"/>
            <a:ext cx="6574536" cy="1259894"/>
          </a:xfrm>
        </p:spPr>
        <p:txBody>
          <a:bodyPr vert="horz" lIns="91440" tIns="45720" rIns="91440" bIns="45720" rtlCol="0" anchor="t">
            <a:normAutofit/>
          </a:bodyPr>
          <a:lstStyle/>
          <a:p>
            <a:r>
              <a:rPr lang="en-US" dirty="0" err="1"/>
              <a:t>Truber’s</a:t>
            </a:r>
            <a:r>
              <a:rPr lang="en-US" dirty="0"/>
              <a:t> main goals</a:t>
            </a:r>
          </a:p>
        </p:txBody>
      </p:sp>
      <p:sp>
        <p:nvSpPr>
          <p:cNvPr id="16" name="Rectangle 15">
            <a:extLst>
              <a:ext uri="{FF2B5EF4-FFF2-40B4-BE49-F238E27FC236}">
                <a16:creationId xmlns:a16="http://schemas.microsoft.com/office/drawing/2014/main" id="{2ED05F70-AB3E-4472-B26B-EFE6A5A59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 name="Metin kutusu 3">
            <a:extLst>
              <a:ext uri="{FF2B5EF4-FFF2-40B4-BE49-F238E27FC236}">
                <a16:creationId xmlns:a16="http://schemas.microsoft.com/office/drawing/2014/main" id="{4DCB107F-9BA6-533D-E1BB-41F65EDA8FA8}"/>
              </a:ext>
            </a:extLst>
          </p:cNvPr>
          <p:cNvSpPr txBox="1"/>
          <p:nvPr/>
        </p:nvSpPr>
        <p:spPr>
          <a:xfrm>
            <a:off x="649224" y="2133600"/>
            <a:ext cx="6574535" cy="3759253"/>
          </a:xfrm>
          <a:prstGeom prst="rect">
            <a:avLst/>
          </a:prstGeom>
        </p:spPr>
        <p:txBody>
          <a:bodyPr vert="horz" lIns="91440" tIns="45720" rIns="91440" bIns="45720" rtlCol="0">
            <a:normAutofit/>
          </a:bodyPr>
          <a:lstStyle/>
          <a:p>
            <a:pPr marL="285750" indent="-285750">
              <a:spcBef>
                <a:spcPts val="1000"/>
              </a:spcBef>
              <a:buClr>
                <a:schemeClr val="accent1"/>
              </a:buClr>
              <a:buFont typeface="Wingdings 3" charset="2"/>
              <a:buChar char=""/>
            </a:pPr>
            <a:r>
              <a:rPr lang="en-US">
                <a:solidFill>
                  <a:schemeClr val="tx1">
                    <a:lumMod val="75000"/>
                    <a:lumOff val="25000"/>
                  </a:schemeClr>
                </a:solidFill>
              </a:rPr>
              <a:t>Freelance jobs to provide flexibility</a:t>
            </a:r>
          </a:p>
          <a:p>
            <a:pPr marL="285750" indent="-285750">
              <a:spcBef>
                <a:spcPts val="1000"/>
              </a:spcBef>
              <a:buClr>
                <a:schemeClr val="accent1"/>
              </a:buClr>
              <a:buFont typeface="Wingdings 3" charset="2"/>
              <a:buChar char=""/>
            </a:pPr>
            <a:r>
              <a:rPr lang="en-US">
                <a:solidFill>
                  <a:schemeClr val="tx1">
                    <a:lumMod val="75000"/>
                    <a:lumOff val="25000"/>
                  </a:schemeClr>
                </a:solidFill>
              </a:rPr>
              <a:t>Reducing the fees paid by companies to logistics institutions</a:t>
            </a:r>
          </a:p>
          <a:p>
            <a:pPr marL="285750" indent="-285750">
              <a:spcBef>
                <a:spcPts val="1000"/>
              </a:spcBef>
              <a:buClr>
                <a:schemeClr val="accent1"/>
              </a:buClr>
              <a:buFont typeface="Wingdings 3" charset="2"/>
              <a:buChar char=""/>
            </a:pPr>
            <a:r>
              <a:rPr lang="en-US">
                <a:solidFill>
                  <a:schemeClr val="tx1">
                    <a:lumMod val="75000"/>
                    <a:lumOff val="25000"/>
                  </a:schemeClr>
                </a:solidFill>
              </a:rPr>
              <a:t>Adjust the amount of workers</a:t>
            </a:r>
          </a:p>
        </p:txBody>
      </p:sp>
      <p:pic>
        <p:nvPicPr>
          <p:cNvPr id="9" name="İçerik Yer Tutucusu 8" descr="kırmızı, tasarım, sanat içeren bir resim&#10;&#10;Açıklama otomatik olarak oluşturuldu">
            <a:extLst>
              <a:ext uri="{FF2B5EF4-FFF2-40B4-BE49-F238E27FC236}">
                <a16:creationId xmlns:a16="http://schemas.microsoft.com/office/drawing/2014/main" id="{6E846F54-37FC-6B06-F9A7-766DBDF082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62088" y="1227207"/>
            <a:ext cx="3981455" cy="4083544"/>
          </a:xfrm>
          <a:prstGeom prst="rect">
            <a:avLst/>
          </a:prstGeom>
        </p:spPr>
      </p:pic>
      <p:sp>
        <p:nvSpPr>
          <p:cNvPr id="18" name="Freeform 11">
            <a:extLst>
              <a:ext uri="{FF2B5EF4-FFF2-40B4-BE49-F238E27FC236}">
                <a16:creationId xmlns:a16="http://schemas.microsoft.com/office/drawing/2014/main" id="{21F6BE39-9E37-45F0-B10C-92305CFB7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0306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5D46FC-9CA5-4E62-E9D9-9095F3105DC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GUI | </a:t>
            </a:r>
            <a:r>
              <a:rPr lang="tr-TR" sz="4800" kern="1200" dirty="0">
                <a:solidFill>
                  <a:schemeClr val="tx1"/>
                </a:solidFill>
                <a:latin typeface="+mj-lt"/>
                <a:ea typeface="+mj-ea"/>
                <a:cs typeface="+mj-cs"/>
              </a:rPr>
              <a:t>Open </a:t>
            </a:r>
            <a:r>
              <a:rPr lang="tr-TR" sz="4800" kern="1200" dirty="0" err="1">
                <a:solidFill>
                  <a:schemeClr val="tx1"/>
                </a:solidFill>
                <a:latin typeface="+mj-lt"/>
                <a:ea typeface="+mj-ea"/>
                <a:cs typeface="+mj-cs"/>
              </a:rPr>
              <a:t>Jobs</a:t>
            </a:r>
            <a:r>
              <a:rPr lang="en-US" sz="4800" kern="1200" dirty="0">
                <a:solidFill>
                  <a:schemeClr val="tx1"/>
                </a:solidFill>
                <a:latin typeface="+mj-lt"/>
                <a:ea typeface="+mj-ea"/>
                <a:cs typeface="+mj-cs"/>
              </a:rPr>
              <a:t> </a:t>
            </a:r>
            <a:r>
              <a:rPr lang="tr-TR" sz="4800" kern="1200" dirty="0" err="1">
                <a:solidFill>
                  <a:schemeClr val="tx1"/>
                </a:solidFill>
                <a:latin typeface="+mj-lt"/>
                <a:ea typeface="+mj-ea"/>
                <a:cs typeface="+mj-cs"/>
              </a:rPr>
              <a:t>Page</a:t>
            </a:r>
            <a:endParaRPr lang="en-US" sz="4800" kern="1200" dirty="0">
              <a:solidFill>
                <a:schemeClr val="tx1"/>
              </a:solidFill>
              <a:latin typeface="+mj-lt"/>
              <a:ea typeface="+mj-ea"/>
              <a:cs typeface="+mj-cs"/>
            </a:endParaRPr>
          </a:p>
        </p:txBody>
      </p:sp>
      <p:pic>
        <p:nvPicPr>
          <p:cNvPr id="3074" name="Picture 2">
            <a:extLst>
              <a:ext uri="{FF2B5EF4-FFF2-40B4-BE49-F238E27FC236}">
                <a16:creationId xmlns:a16="http://schemas.microsoft.com/office/drawing/2014/main" id="{6805D661-680E-D615-3657-2C34EA6AE1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969" y="1433512"/>
            <a:ext cx="5734050" cy="399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621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99F665-82E1-6E3D-A988-2DA114F0371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GUI | </a:t>
            </a:r>
            <a:r>
              <a:rPr lang="tr-TR" sz="4800" kern="1200" dirty="0">
                <a:solidFill>
                  <a:schemeClr val="tx1"/>
                </a:solidFill>
                <a:latin typeface="+mj-lt"/>
                <a:ea typeface="+mj-ea"/>
                <a:cs typeface="+mj-cs"/>
              </a:rPr>
              <a:t>My </a:t>
            </a:r>
            <a:r>
              <a:rPr lang="tr-TR" sz="4800" kern="1200" dirty="0" err="1">
                <a:solidFill>
                  <a:schemeClr val="tx1"/>
                </a:solidFill>
                <a:latin typeface="+mj-lt"/>
                <a:ea typeface="+mj-ea"/>
                <a:cs typeface="+mj-cs"/>
              </a:rPr>
              <a:t>Jobs</a:t>
            </a:r>
            <a:r>
              <a:rPr lang="en-US" sz="4800" kern="1200" dirty="0">
                <a:solidFill>
                  <a:schemeClr val="tx1"/>
                </a:solidFill>
                <a:latin typeface="+mj-lt"/>
                <a:ea typeface="+mj-ea"/>
                <a:cs typeface="+mj-cs"/>
              </a:rPr>
              <a:t> Page</a:t>
            </a:r>
          </a:p>
        </p:txBody>
      </p:sp>
      <p:pic>
        <p:nvPicPr>
          <p:cNvPr id="4098" name="Picture 2">
            <a:extLst>
              <a:ext uri="{FF2B5EF4-FFF2-40B4-BE49-F238E27FC236}">
                <a16:creationId xmlns:a16="http://schemas.microsoft.com/office/drawing/2014/main" id="{FF319E41-7B63-B40A-3939-6657CBDDB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969" y="1433512"/>
            <a:ext cx="5734050" cy="399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9310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E74D066-F5DC-4DBD-38E7-112F25536D3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GUI | </a:t>
            </a:r>
            <a:br>
              <a:rPr lang="tr-TR" sz="4800" kern="1200" dirty="0">
                <a:solidFill>
                  <a:schemeClr val="tx1"/>
                </a:solidFill>
                <a:latin typeface="+mj-lt"/>
                <a:ea typeface="+mj-ea"/>
                <a:cs typeface="+mj-cs"/>
              </a:rPr>
            </a:br>
            <a:r>
              <a:rPr lang="tr-TR" sz="4800" kern="1200" dirty="0">
                <a:solidFill>
                  <a:schemeClr val="tx1"/>
                </a:solidFill>
                <a:latin typeface="+mj-lt"/>
                <a:ea typeface="+mj-ea"/>
                <a:cs typeface="+mj-cs"/>
              </a:rPr>
              <a:t>Profile</a:t>
            </a:r>
            <a:r>
              <a:rPr lang="en-US" sz="4800" kern="1200" dirty="0">
                <a:solidFill>
                  <a:schemeClr val="tx1"/>
                </a:solidFill>
                <a:latin typeface="+mj-lt"/>
                <a:ea typeface="+mj-ea"/>
                <a:cs typeface="+mj-cs"/>
              </a:rPr>
              <a:t> Page</a:t>
            </a:r>
          </a:p>
        </p:txBody>
      </p:sp>
      <p:pic>
        <p:nvPicPr>
          <p:cNvPr id="5122" name="Picture 2">
            <a:extLst>
              <a:ext uri="{FF2B5EF4-FFF2-40B4-BE49-F238E27FC236}">
                <a16:creationId xmlns:a16="http://schemas.microsoft.com/office/drawing/2014/main" id="{A4278ED5-3A4A-60A4-B233-3ABCEC7F50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969" y="1433512"/>
            <a:ext cx="5734050" cy="399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259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2" name="Başlık 1">
            <a:extLst>
              <a:ext uri="{FF2B5EF4-FFF2-40B4-BE49-F238E27FC236}">
                <a16:creationId xmlns:a16="http://schemas.microsoft.com/office/drawing/2014/main" id="{256433ED-536D-687C-0158-82527C8135AF}"/>
              </a:ext>
            </a:extLst>
          </p:cNvPr>
          <p:cNvSpPr>
            <a:spLocks noGrp="1"/>
          </p:cNvSpPr>
          <p:nvPr>
            <p:ph type="title"/>
          </p:nvPr>
        </p:nvSpPr>
        <p:spPr>
          <a:xfrm>
            <a:off x="1898690" y="844510"/>
            <a:ext cx="3710018" cy="4169749"/>
          </a:xfrm>
        </p:spPr>
        <p:txBody>
          <a:bodyPr vert="horz" lIns="91440" tIns="45720" rIns="91440" bIns="45720" rtlCol="0" anchor="b">
            <a:normAutofit/>
          </a:bodyPr>
          <a:lstStyle/>
          <a:p>
            <a:r>
              <a:rPr lang="en-US" sz="4400"/>
              <a:t>Conclusion</a:t>
            </a:r>
          </a:p>
        </p:txBody>
      </p:sp>
      <p:pic>
        <p:nvPicPr>
          <p:cNvPr id="5" name="Picture 4" descr="Bolígrafo situado en la parte superior de una línea de firma">
            <a:extLst>
              <a:ext uri="{FF2B5EF4-FFF2-40B4-BE49-F238E27FC236}">
                <a16:creationId xmlns:a16="http://schemas.microsoft.com/office/drawing/2014/main" id="{96199E96-884F-B210-B326-2BCFF54B40EE}"/>
              </a:ext>
            </a:extLst>
          </p:cNvPr>
          <p:cNvPicPr>
            <a:picLocks noChangeAspect="1"/>
          </p:cNvPicPr>
          <p:nvPr/>
        </p:nvPicPr>
        <p:blipFill rotWithShape="1">
          <a:blip r:embed="rId2"/>
          <a:srcRect l="40847"/>
          <a:stretch/>
        </p:blipFill>
        <p:spPr>
          <a:xfrm>
            <a:off x="6095998" y="-20965"/>
            <a:ext cx="6096002" cy="6878965"/>
          </a:xfrm>
          <a:prstGeom prst="rect">
            <a:avLst/>
          </a:prstGeom>
        </p:spPr>
      </p:pic>
    </p:spTree>
    <p:extLst>
      <p:ext uri="{BB962C8B-B14F-4D97-AF65-F5344CB8AC3E}">
        <p14:creationId xmlns:p14="http://schemas.microsoft.com/office/powerpoint/2010/main" val="2284783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3D8B08B-B1A3-FB90-BA8C-EA28A17F94C5}"/>
              </a:ext>
            </a:extLst>
          </p:cNvPr>
          <p:cNvSpPr>
            <a:spLocks noGrp="1"/>
          </p:cNvSpPr>
          <p:nvPr>
            <p:ph type="title"/>
          </p:nvPr>
        </p:nvSpPr>
        <p:spPr>
          <a:xfrm>
            <a:off x="572493" y="238539"/>
            <a:ext cx="11018520" cy="1434415"/>
          </a:xfrm>
        </p:spPr>
        <p:txBody>
          <a:bodyPr anchor="b">
            <a:normAutofit/>
          </a:bodyPr>
          <a:lstStyle/>
          <a:p>
            <a:r>
              <a:rPr lang="tr-TR" sz="5400">
                <a:latin typeface="Times New Roman"/>
                <a:cs typeface="Calibri Light"/>
              </a:rPr>
              <a:t>Functional Requirements</a:t>
            </a:r>
            <a:endParaRPr lang="tr-TR" sz="5400">
              <a:latin typeface="Times New Roman"/>
              <a:cs typeface="Times New Roman"/>
            </a:endParaRPr>
          </a:p>
        </p:txBody>
      </p:sp>
      <p:sp>
        <p:nvSpPr>
          <p:cNvPr id="3" name="İçerik Yer Tutucusu 2">
            <a:extLst>
              <a:ext uri="{FF2B5EF4-FFF2-40B4-BE49-F238E27FC236}">
                <a16:creationId xmlns:a16="http://schemas.microsoft.com/office/drawing/2014/main" id="{BB35AFDD-8BB7-1147-4985-FCA21E0F34A4}"/>
              </a:ext>
            </a:extLst>
          </p:cNvPr>
          <p:cNvSpPr>
            <a:spLocks noGrp="1"/>
          </p:cNvSpPr>
          <p:nvPr>
            <p:ph idx="1"/>
          </p:nvPr>
        </p:nvSpPr>
        <p:spPr>
          <a:xfrm>
            <a:off x="4516341" y="1940802"/>
            <a:ext cx="7653316" cy="4881439"/>
          </a:xfrm>
        </p:spPr>
        <p:txBody>
          <a:bodyPr vert="horz" lIns="91440" tIns="45720" rIns="91440" bIns="45720" rtlCol="0" anchor="t">
            <a:normAutofit lnSpcReduction="10000"/>
          </a:bodyPr>
          <a:lstStyle/>
          <a:p>
            <a:pPr marL="0" lvl="0" indent="0" algn="just">
              <a:spcAft>
                <a:spcPts val="800"/>
              </a:spcAft>
              <a:buNone/>
              <a:tabLst>
                <a:tab pos="408940" algn="l"/>
                <a:tab pos="457200" algn="l"/>
              </a:tabLst>
            </a:pPr>
            <a:endParaRPr lang="en-US" sz="2000" dirty="0">
              <a:latin typeface="Times New Roman" panose="02020603050405020304" pitchFamily="18" charset="0"/>
              <a:cs typeface="Times New Roman" panose="02020603050405020304" pitchFamily="18" charset="0"/>
            </a:endParaRPr>
          </a:p>
          <a:p>
            <a:pPr algn="just">
              <a:spcAft>
                <a:spcPts val="80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The system shall allow users to message between each other.</a:t>
            </a:r>
            <a:endParaRPr lang="tr-TR" sz="22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80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The system should allow truck drivers and companies to register and create their profiles with essential information such as name, contact details, and payment details.</a:t>
            </a:r>
            <a:r>
              <a:rPr lang="tr-TR" sz="2200" b="1"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spcAft>
                <a:spcPts val="80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The system should allow employers to select multiple drivers for 1 job. </a:t>
            </a:r>
            <a:endParaRPr lang="tr-TR" sz="22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80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The system should calculate the estimated arrival time for the driver to pick the packages.</a:t>
            </a:r>
            <a:endParaRPr lang="tr-TR" sz="22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80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System should show all the details about the contract like distance of driver etc.</a:t>
            </a:r>
            <a:endParaRPr lang="tr-TR" sz="2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tr-TR" sz="1700" dirty="0"/>
          </a:p>
        </p:txBody>
      </p:sp>
      <p:pic>
        <p:nvPicPr>
          <p:cNvPr id="4" name="Resim 3">
            <a:extLst>
              <a:ext uri="{FF2B5EF4-FFF2-40B4-BE49-F238E27FC236}">
                <a16:creationId xmlns:a16="http://schemas.microsoft.com/office/drawing/2014/main" id="{00F03BDC-6AE0-19FE-C47E-6B764EB03B37}"/>
              </a:ext>
            </a:extLst>
          </p:cNvPr>
          <p:cNvPicPr>
            <a:picLocks noChangeAspect="1"/>
          </p:cNvPicPr>
          <p:nvPr/>
        </p:nvPicPr>
        <p:blipFill rotWithShape="1">
          <a:blip r:embed="rId2"/>
          <a:srcRect l="14938" r="17433" b="3"/>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Tree>
    <p:extLst>
      <p:ext uri="{BB962C8B-B14F-4D97-AF65-F5344CB8AC3E}">
        <p14:creationId xmlns:p14="http://schemas.microsoft.com/office/powerpoint/2010/main" val="2221390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7561A2E-E843-9491-0B39-5D0A743330AC}"/>
              </a:ext>
            </a:extLst>
          </p:cNvPr>
          <p:cNvSpPr>
            <a:spLocks noGrp="1"/>
          </p:cNvSpPr>
          <p:nvPr>
            <p:ph type="title"/>
          </p:nvPr>
        </p:nvSpPr>
        <p:spPr>
          <a:xfrm>
            <a:off x="572493" y="238539"/>
            <a:ext cx="11018520" cy="1434415"/>
          </a:xfrm>
        </p:spPr>
        <p:txBody>
          <a:bodyPr anchor="b">
            <a:normAutofit/>
          </a:bodyPr>
          <a:lstStyle/>
          <a:p>
            <a:r>
              <a:rPr lang="tr-TR" sz="5400">
                <a:latin typeface="Times New Roman"/>
                <a:cs typeface="Calibri Light"/>
              </a:rPr>
              <a:t>Functional Requirements</a:t>
            </a:r>
            <a:endParaRPr lang="tr-TR" sz="5400"/>
          </a:p>
        </p:txBody>
      </p:sp>
      <p:sp>
        <p:nvSpPr>
          <p:cNvPr id="3" name="İçerik Yer Tutucusu 2">
            <a:extLst>
              <a:ext uri="{FF2B5EF4-FFF2-40B4-BE49-F238E27FC236}">
                <a16:creationId xmlns:a16="http://schemas.microsoft.com/office/drawing/2014/main" id="{B2C22F2C-700E-391C-B19F-8F3BB1949FB9}"/>
              </a:ext>
            </a:extLst>
          </p:cNvPr>
          <p:cNvSpPr>
            <a:spLocks noGrp="1"/>
          </p:cNvSpPr>
          <p:nvPr>
            <p:ph idx="1"/>
          </p:nvPr>
        </p:nvSpPr>
        <p:spPr>
          <a:xfrm>
            <a:off x="572493" y="2071316"/>
            <a:ext cx="6713552" cy="4119172"/>
          </a:xfrm>
        </p:spPr>
        <p:txBody>
          <a:bodyPr anchor="t">
            <a:normAutofit lnSpcReduction="10000"/>
          </a:bodyPr>
          <a:lstStyle/>
          <a:p>
            <a:pPr algn="just">
              <a:spcAft>
                <a:spcPts val="800"/>
              </a:spcAft>
            </a:pPr>
            <a:r>
              <a:rPr lang="en-US" sz="2200" b="1" dirty="0">
                <a:effectLst/>
                <a:latin typeface="Times New Roman"/>
                <a:ea typeface="Calibri" panose="020F0502020204030204" pitchFamily="34" charset="0"/>
                <a:cs typeface="Times New Roman"/>
              </a:rPr>
              <a:t>The system should allow employers to rate and see comments about drivers. </a:t>
            </a:r>
            <a:endParaRPr lang="tr-TR" sz="2200" b="1" dirty="0">
              <a:effectLst/>
              <a:latin typeface="Times New Roman"/>
              <a:ea typeface="Calibri" panose="020F0502020204030204" pitchFamily="34" charset="0"/>
              <a:cs typeface="Times New Roman"/>
            </a:endParaRPr>
          </a:p>
          <a:p>
            <a:pPr algn="just">
              <a:spcAft>
                <a:spcPts val="800"/>
              </a:spcAft>
            </a:pPr>
            <a:r>
              <a:rPr lang="en-US" sz="2200" dirty="0">
                <a:effectLst/>
                <a:latin typeface="Times New Roman"/>
                <a:ea typeface="Calibri" panose="020F0502020204030204" pitchFamily="34" charset="0"/>
                <a:cs typeface="Times New Roman"/>
              </a:rPr>
              <a:t>The system should accept driver’s licenses to approve if the driver is capable of the job. </a:t>
            </a:r>
            <a:endParaRPr lang="tr-TR" sz="2200" dirty="0">
              <a:effectLst/>
              <a:latin typeface="Times New Roman"/>
              <a:ea typeface="Calibri" panose="020F0502020204030204" pitchFamily="34" charset="0"/>
              <a:cs typeface="Times New Roman"/>
            </a:endParaRPr>
          </a:p>
          <a:p>
            <a:pPr algn="just">
              <a:spcAft>
                <a:spcPts val="800"/>
              </a:spcAft>
            </a:pPr>
            <a:r>
              <a:rPr lang="en-US" sz="2200" b="1" dirty="0">
                <a:effectLst/>
                <a:latin typeface="Times New Roman"/>
                <a:ea typeface="Calibri" panose="020F0502020204030204" pitchFamily="34" charset="0"/>
                <a:cs typeface="Times New Roman"/>
              </a:rPr>
              <a:t>The system must provide a job board that displays available jobs and allows truckers to apply for them.</a:t>
            </a:r>
            <a:endParaRPr lang="tr-TR" sz="2200" b="1" dirty="0">
              <a:effectLst/>
              <a:latin typeface="Times New Roman"/>
              <a:ea typeface="Calibri" panose="020F0502020204030204" pitchFamily="34" charset="0"/>
              <a:cs typeface="Times New Roman"/>
            </a:endParaRPr>
          </a:p>
          <a:p>
            <a:pPr algn="just">
              <a:spcAft>
                <a:spcPts val="800"/>
              </a:spcAft>
            </a:pPr>
            <a:r>
              <a:rPr lang="en-US" sz="2200" dirty="0">
                <a:effectLst/>
                <a:latin typeface="Times New Roman"/>
                <a:ea typeface="Calibri" panose="020F0502020204030204" pitchFamily="34" charset="0"/>
                <a:cs typeface="Times New Roman"/>
              </a:rPr>
              <a:t>The system should automatically calculate and deduct a commission fee from each completed job, which will be payable to the platform owner. </a:t>
            </a:r>
            <a:endParaRPr lang="tr-TR" sz="2200" dirty="0">
              <a:effectLst/>
              <a:latin typeface="Times New Roman"/>
              <a:ea typeface="Calibri" panose="020F0502020204030204" pitchFamily="34" charset="0"/>
              <a:cs typeface="Times New Roman"/>
            </a:endParaRPr>
          </a:p>
          <a:p>
            <a:endParaRPr lang="tr-TR" sz="2200" dirty="0"/>
          </a:p>
        </p:txBody>
      </p:sp>
      <p:pic>
        <p:nvPicPr>
          <p:cNvPr id="4" name="Resim 3">
            <a:extLst>
              <a:ext uri="{FF2B5EF4-FFF2-40B4-BE49-F238E27FC236}">
                <a16:creationId xmlns:a16="http://schemas.microsoft.com/office/drawing/2014/main" id="{62216BBB-5B06-833D-BFA4-1FE1FA1AFE00}"/>
              </a:ext>
            </a:extLst>
          </p:cNvPr>
          <p:cNvPicPr>
            <a:picLocks noChangeAspect="1"/>
          </p:cNvPicPr>
          <p:nvPr/>
        </p:nvPicPr>
        <p:blipFill rotWithShape="1">
          <a:blip r:embed="rId2"/>
          <a:srcRect l="29" r="15" b="-3"/>
          <a:stretch/>
        </p:blipFill>
        <p:spPr>
          <a:xfrm>
            <a:off x="7675658" y="2093976"/>
            <a:ext cx="3941064" cy="4096512"/>
          </a:xfrm>
          <a:prstGeom prst="rect">
            <a:avLst/>
          </a:prstGeom>
        </p:spPr>
      </p:pic>
    </p:spTree>
    <p:extLst>
      <p:ext uri="{BB962C8B-B14F-4D97-AF65-F5344CB8AC3E}">
        <p14:creationId xmlns:p14="http://schemas.microsoft.com/office/powerpoint/2010/main" val="1631544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8E2AE-C220-3D93-0C4E-5798BA4085CF}"/>
              </a:ext>
            </a:extLst>
          </p:cNvPr>
          <p:cNvSpPr>
            <a:spLocks noGrp="1"/>
          </p:cNvSpPr>
          <p:nvPr>
            <p:ph type="title"/>
          </p:nvPr>
        </p:nvSpPr>
        <p:spPr>
          <a:xfrm>
            <a:off x="1259893" y="3101093"/>
            <a:ext cx="2454052" cy="3029344"/>
          </a:xfrm>
        </p:spPr>
        <p:txBody>
          <a:bodyPr>
            <a:normAutofit/>
          </a:bodyPr>
          <a:lstStyle/>
          <a:p>
            <a:r>
              <a:rPr lang="tr-TR" sz="3200" dirty="0">
                <a:solidFill>
                  <a:schemeClr val="bg1"/>
                </a:solidFill>
                <a:latin typeface="Times New Roman" panose="02020603050405020304" pitchFamily="18" charset="0"/>
                <a:cs typeface="Times New Roman" panose="02020603050405020304" pitchFamily="18" charset="0"/>
              </a:rPr>
              <a:t>Non-Functional Requirements</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13"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5" name="Rectangle 14">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3BE24A6D-EE7D-C813-94B8-511D53BA0FAD}"/>
              </a:ext>
            </a:extLst>
          </p:cNvPr>
          <p:cNvGraphicFramePr>
            <a:graphicFrameLocks noGrp="1"/>
          </p:cNvGraphicFramePr>
          <p:nvPr>
            <p:ph idx="1"/>
            <p:extLst>
              <p:ext uri="{D42A27DB-BD31-4B8C-83A1-F6EECF244321}">
                <p14:modId xmlns:p14="http://schemas.microsoft.com/office/powerpoint/2010/main" val="3434982101"/>
              </p:ext>
            </p:extLst>
          </p:nvPr>
        </p:nvGraphicFramePr>
        <p:xfrm>
          <a:off x="4646970" y="160288"/>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ikdörtgen: Köşeleri Yuvarlatılmış 2">
            <a:extLst>
              <a:ext uri="{FF2B5EF4-FFF2-40B4-BE49-F238E27FC236}">
                <a16:creationId xmlns:a16="http://schemas.microsoft.com/office/drawing/2014/main" id="{2359FFB3-F490-4272-53D2-0942EC8F965D}"/>
              </a:ext>
            </a:extLst>
          </p:cNvPr>
          <p:cNvSpPr/>
          <p:nvPr/>
        </p:nvSpPr>
        <p:spPr>
          <a:xfrm>
            <a:off x="4646970" y="5703487"/>
            <a:ext cx="6832212" cy="876092"/>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grpSp>
        <p:nvGrpSpPr>
          <p:cNvPr id="5" name="Grup 4">
            <a:extLst>
              <a:ext uri="{FF2B5EF4-FFF2-40B4-BE49-F238E27FC236}">
                <a16:creationId xmlns:a16="http://schemas.microsoft.com/office/drawing/2014/main" id="{3C210E84-DDA2-3C9A-FC51-F165311DB93E}"/>
              </a:ext>
            </a:extLst>
          </p:cNvPr>
          <p:cNvGrpSpPr/>
          <p:nvPr/>
        </p:nvGrpSpPr>
        <p:grpSpPr>
          <a:xfrm>
            <a:off x="5658857" y="5703487"/>
            <a:ext cx="5820325" cy="876092"/>
            <a:chOff x="1011886" y="4384573"/>
            <a:chExt cx="5820325" cy="876092"/>
          </a:xfrm>
        </p:grpSpPr>
        <p:sp>
          <p:nvSpPr>
            <p:cNvPr id="7" name="Dikdörtgen 6">
              <a:extLst>
                <a:ext uri="{FF2B5EF4-FFF2-40B4-BE49-F238E27FC236}">
                  <a16:creationId xmlns:a16="http://schemas.microsoft.com/office/drawing/2014/main" id="{03121118-8E20-9ABE-D12E-806B10F5D1F3}"/>
                </a:ext>
              </a:extLst>
            </p:cNvPr>
            <p:cNvSpPr/>
            <p:nvPr/>
          </p:nvSpPr>
          <p:spPr>
            <a:xfrm>
              <a:off x="1011886" y="4384573"/>
              <a:ext cx="5820325" cy="87609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 name="Metin kutusu 7">
              <a:extLst>
                <a:ext uri="{FF2B5EF4-FFF2-40B4-BE49-F238E27FC236}">
                  <a16:creationId xmlns:a16="http://schemas.microsoft.com/office/drawing/2014/main" id="{DC2B3106-4261-6C9E-C843-93877A35F458}"/>
                </a:ext>
              </a:extLst>
            </p:cNvPr>
            <p:cNvSpPr txBox="1"/>
            <p:nvPr/>
          </p:nvSpPr>
          <p:spPr>
            <a:xfrm>
              <a:off x="1011886" y="4384573"/>
              <a:ext cx="5820325" cy="87609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2720" tIns="92720" rIns="92720" bIns="92720" numCol="1" spcCol="1270" anchor="ctr" anchorCtr="0">
              <a:noAutofit/>
            </a:bodyPr>
            <a:lstStyle/>
            <a:p>
              <a:pPr marL="0" lvl="0" indent="0" algn="l" defTabSz="844550">
                <a:lnSpc>
                  <a:spcPct val="100000"/>
                </a:lnSpc>
                <a:spcBef>
                  <a:spcPct val="0"/>
                </a:spcBef>
                <a:spcAft>
                  <a:spcPct val="35000"/>
                </a:spcAft>
                <a:buNone/>
              </a:pPr>
              <a:r>
                <a:rPr lang="en-US" sz="1900" b="0" i="0" u="none" kern="1200" dirty="0"/>
                <a:t>The System should support Edge Browser, Chrome Browser, Firefox Browser. </a:t>
              </a:r>
              <a:endParaRPr lang="en-US" sz="1900" kern="1200" dirty="0">
                <a:latin typeface="Times New Roman" panose="02020603050405020304" pitchFamily="18" charset="0"/>
                <a:cs typeface="Times New Roman" panose="02020603050405020304" pitchFamily="18" charset="0"/>
              </a:endParaRPr>
            </a:p>
          </p:txBody>
        </p:sp>
      </p:grpSp>
      <p:sp>
        <p:nvSpPr>
          <p:cNvPr id="9" name="Dikdörtgen 8" descr="Diyafram düz dolguyla">
            <a:extLst>
              <a:ext uri="{FF2B5EF4-FFF2-40B4-BE49-F238E27FC236}">
                <a16:creationId xmlns:a16="http://schemas.microsoft.com/office/drawing/2014/main" id="{DB5B8053-6D3E-DE84-6B4D-122B97DEAC7F}"/>
              </a:ext>
            </a:extLst>
          </p:cNvPr>
          <p:cNvSpPr/>
          <p:nvPr/>
        </p:nvSpPr>
        <p:spPr>
          <a:xfrm>
            <a:off x="4922201" y="5900608"/>
            <a:ext cx="481850" cy="481850"/>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spTree>
    <p:extLst>
      <p:ext uri="{BB962C8B-B14F-4D97-AF65-F5344CB8AC3E}">
        <p14:creationId xmlns:p14="http://schemas.microsoft.com/office/powerpoint/2010/main" val="33674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4619543" cy="6854038"/>
          </a:xfrm>
          <a:prstGeom prst="rect">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75AB9F-128F-84BA-0A78-348EB908480A}"/>
              </a:ext>
            </a:extLst>
          </p:cNvPr>
          <p:cNvSpPr>
            <a:spLocks noGrp="1"/>
          </p:cNvSpPr>
          <p:nvPr>
            <p:ph type="title"/>
          </p:nvPr>
        </p:nvSpPr>
        <p:spPr>
          <a:xfrm>
            <a:off x="649224" y="645106"/>
            <a:ext cx="3650279" cy="1259894"/>
          </a:xfrm>
        </p:spPr>
        <p:txBody>
          <a:bodyPr>
            <a:normAutofit/>
          </a:bodyPr>
          <a:lstStyle/>
          <a:p>
            <a:r>
              <a:rPr lang="tr-TR" err="1">
                <a:latin typeface="Times New Roman" panose="02020603050405020304" pitchFamily="18" charset="0"/>
                <a:cs typeface="Times New Roman" panose="02020603050405020304" pitchFamily="18" charset="0"/>
              </a:rPr>
              <a:t>Stakeholders</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5DA77DD-16CF-15FA-6C5C-DCD30682729C}"/>
              </a:ext>
            </a:extLst>
          </p:cNvPr>
          <p:cNvSpPr>
            <a:spLocks noGrp="1"/>
          </p:cNvSpPr>
          <p:nvPr>
            <p:ph idx="1"/>
          </p:nvPr>
        </p:nvSpPr>
        <p:spPr>
          <a:xfrm>
            <a:off x="649225" y="2133600"/>
            <a:ext cx="3650278" cy="3759253"/>
          </a:xfrm>
        </p:spPr>
        <p:txBody>
          <a:bodyPr numCol="2">
            <a:normAutofit/>
          </a:bodyPr>
          <a:lstStyle/>
          <a:p>
            <a:r>
              <a:rPr lang="tr-TR" dirty="0">
                <a:latin typeface="Times New Roman" panose="02020603050405020304" pitchFamily="18" charset="0"/>
                <a:ea typeface="Calibri" panose="020F0502020204030204" pitchFamily="34" charset="0"/>
                <a:cs typeface="Times New Roman" panose="02020603050405020304" pitchFamily="18" charset="0"/>
              </a:rPr>
              <a:t>Development Team</a:t>
            </a:r>
          </a:p>
          <a:p>
            <a:r>
              <a:rPr lang="tr-TR" dirty="0">
                <a:latin typeface="Times New Roman" panose="02020603050405020304" pitchFamily="18" charset="0"/>
                <a:ea typeface="Calibri" panose="020F0502020204030204" pitchFamily="34" charset="0"/>
                <a:cs typeface="Times New Roman" panose="02020603050405020304" pitchFamily="18" charset="0"/>
              </a:rPr>
              <a:t>Truck </a:t>
            </a:r>
            <a:r>
              <a:rPr lang="tr-TR" dirty="0" err="1">
                <a:latin typeface="Times New Roman" panose="02020603050405020304" pitchFamily="18" charset="0"/>
                <a:ea typeface="Calibri" panose="020F0502020204030204" pitchFamily="34" charset="0"/>
                <a:cs typeface="Times New Roman" panose="02020603050405020304" pitchFamily="18" charset="0"/>
              </a:rPr>
              <a:t>Owners</a:t>
            </a:r>
            <a:endParaRPr lang="tr-TR" dirty="0">
              <a:latin typeface="Times New Roman" panose="02020603050405020304" pitchFamily="18" charset="0"/>
              <a:ea typeface="Calibri" panose="020F0502020204030204" pitchFamily="34" charset="0"/>
              <a:cs typeface="Times New Roman" panose="02020603050405020304" pitchFamily="18" charset="0"/>
            </a:endParaRPr>
          </a:p>
          <a:p>
            <a:r>
              <a:rPr lang="tr-TR" dirty="0" err="1">
                <a:latin typeface="Times New Roman" panose="02020603050405020304" pitchFamily="18" charset="0"/>
                <a:ea typeface="Calibri" panose="020F0502020204030204" pitchFamily="34" charset="0"/>
                <a:cs typeface="Times New Roman" panose="02020603050405020304" pitchFamily="18" charset="0"/>
              </a:rPr>
              <a:t>Company</a:t>
            </a:r>
            <a:r>
              <a:rPr lang="tr-TR" dirty="0">
                <a:latin typeface="Times New Roman" panose="02020603050405020304" pitchFamily="18" charset="0"/>
                <a:ea typeface="Calibri" panose="020F0502020204030204" pitchFamily="34" charset="0"/>
                <a:cs typeface="Times New Roman" panose="02020603050405020304" pitchFamily="18" charset="0"/>
              </a:rPr>
              <a:t> </a:t>
            </a:r>
            <a:r>
              <a:rPr lang="tr-TR" dirty="0" err="1">
                <a:latin typeface="Times New Roman" panose="02020603050405020304" pitchFamily="18" charset="0"/>
                <a:ea typeface="Calibri" panose="020F0502020204030204" pitchFamily="34" charset="0"/>
                <a:cs typeface="Times New Roman" panose="02020603050405020304" pitchFamily="18" charset="0"/>
              </a:rPr>
              <a:t>Managers</a:t>
            </a:r>
            <a:endParaRPr lang="tr-TR" dirty="0">
              <a:latin typeface="Times New Roman" panose="02020603050405020304" pitchFamily="18" charset="0"/>
              <a:ea typeface="Calibri" panose="020F0502020204030204" pitchFamily="34" charset="0"/>
              <a:cs typeface="Times New Roman" panose="02020603050405020304" pitchFamily="18" charset="0"/>
            </a:endParaRPr>
          </a:p>
          <a:p>
            <a:r>
              <a:rPr lang="tr-TR" dirty="0" err="1">
                <a:latin typeface="Times New Roman" panose="02020603050405020304" pitchFamily="18" charset="0"/>
                <a:ea typeface="Calibri" panose="020F0502020204030204" pitchFamily="34" charset="0"/>
                <a:cs typeface="Times New Roman" panose="02020603050405020304" pitchFamily="18" charset="0"/>
              </a:rPr>
              <a:t>Investors</a:t>
            </a:r>
            <a:endParaRPr lang="tr-TR" dirty="0">
              <a:latin typeface="Times New Roman" panose="02020603050405020304" pitchFamily="18" charset="0"/>
              <a:ea typeface="Calibri" panose="020F0502020204030204" pitchFamily="34" charset="0"/>
              <a:cs typeface="Times New Roman" panose="02020603050405020304" pitchFamily="18" charset="0"/>
            </a:endParaRPr>
          </a:p>
          <a:p>
            <a:r>
              <a:rPr lang="tr-TR" dirty="0" err="1">
                <a:latin typeface="Times New Roman" panose="02020603050405020304" pitchFamily="18" charset="0"/>
                <a:ea typeface="Calibri" panose="020F0502020204030204" pitchFamily="34" charset="0"/>
                <a:cs typeface="Times New Roman" panose="02020603050405020304" pitchFamily="18" charset="0"/>
              </a:rPr>
              <a:t>Competitors</a:t>
            </a:r>
            <a:endParaRPr lang="tr-TR" dirty="0">
              <a:latin typeface="Times New Roman" panose="02020603050405020304" pitchFamily="18" charset="0"/>
              <a:ea typeface="Calibri" panose="020F0502020204030204" pitchFamily="34" charset="0"/>
              <a:cs typeface="Times New Roman" panose="02020603050405020304" pitchFamily="18" charset="0"/>
            </a:endParaRPr>
          </a:p>
          <a:p>
            <a:r>
              <a:rPr lang="tr-TR" dirty="0" err="1">
                <a:effectLst/>
                <a:latin typeface="Times New Roman" panose="02020603050405020304" pitchFamily="18" charset="0"/>
                <a:ea typeface="Calibri" panose="020F0502020204030204" pitchFamily="34" charset="0"/>
                <a:cs typeface="Times New Roman" panose="02020603050405020304" pitchFamily="18" charset="0"/>
              </a:rPr>
              <a:t>Turkish</a:t>
            </a:r>
            <a:r>
              <a:rPr lang="tr-TR" dirty="0">
                <a:effectLst/>
                <a:latin typeface="Times New Roman" panose="02020603050405020304" pitchFamily="18" charset="0"/>
                <a:ea typeface="Calibri" panose="020F0502020204030204" pitchFamily="34" charset="0"/>
                <a:cs typeface="Times New Roman" panose="02020603050405020304" pitchFamily="18" charset="0"/>
              </a:rPr>
              <a:t> </a:t>
            </a:r>
            <a:r>
              <a:rPr lang="tr-TR" dirty="0" err="1">
                <a:effectLst/>
                <a:latin typeface="Times New Roman" panose="02020603050405020304" pitchFamily="18" charset="0"/>
                <a:ea typeface="Calibri" panose="020F0502020204030204" pitchFamily="34" charset="0"/>
                <a:cs typeface="Times New Roman" panose="02020603050405020304" pitchFamily="18" charset="0"/>
              </a:rPr>
              <a:t>Government</a:t>
            </a:r>
            <a:endParaRPr lang="tr-TR"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Resim 5">
            <a:extLst>
              <a:ext uri="{FF2B5EF4-FFF2-40B4-BE49-F238E27FC236}">
                <a16:creationId xmlns:a16="http://schemas.microsoft.com/office/drawing/2014/main" id="{E5A3997F-9111-9C67-BEA8-6C54E8F2203B}"/>
              </a:ext>
            </a:extLst>
          </p:cNvPr>
          <p:cNvPicPr>
            <a:picLocks noChangeAspect="1"/>
          </p:cNvPicPr>
          <p:nvPr/>
        </p:nvPicPr>
        <p:blipFill rotWithShape="1">
          <a:blip r:embed="rId2"/>
          <a:srcRect l="8323" r="17972" b="-1"/>
          <a:stretch/>
        </p:blipFill>
        <p:spPr>
          <a:xfrm>
            <a:off x="4619543" y="10"/>
            <a:ext cx="7572457" cy="6857990"/>
          </a:xfrm>
          <a:prstGeom prst="rect">
            <a:avLst/>
          </a:prstGeom>
        </p:spPr>
      </p:pic>
    </p:spTree>
    <p:extLst>
      <p:ext uri="{BB962C8B-B14F-4D97-AF65-F5344CB8AC3E}">
        <p14:creationId xmlns:p14="http://schemas.microsoft.com/office/powerpoint/2010/main" val="281168916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C6CE0E8-FCF1-CF29-C3F8-C26858D1A1CC}"/>
              </a:ext>
            </a:extLst>
          </p:cNvPr>
          <p:cNvSpPr>
            <a:spLocks noGrp="1"/>
          </p:cNvSpPr>
          <p:nvPr>
            <p:ph type="title"/>
          </p:nvPr>
        </p:nvSpPr>
        <p:spPr>
          <a:xfrm>
            <a:off x="630936" y="640823"/>
            <a:ext cx="3419856" cy="5583148"/>
          </a:xfrm>
        </p:spPr>
        <p:txBody>
          <a:bodyPr anchor="ctr">
            <a:normAutofit/>
          </a:bodyPr>
          <a:lstStyle/>
          <a:p>
            <a:r>
              <a:rPr lang="tr-TR" b="1">
                <a:effectLst/>
                <a:latin typeface="Times New Roman" panose="02020603050405020304" pitchFamily="18" charset="0"/>
                <a:ea typeface="Calibri" panose="020F0502020204030204" pitchFamily="34" charset="0"/>
              </a:rPr>
              <a:t>Mobile Developer </a:t>
            </a:r>
            <a:endParaRPr lang="tr-TR" b="1"/>
          </a:p>
        </p:txBody>
      </p:sp>
      <p:pic>
        <p:nvPicPr>
          <p:cNvPr id="4" name="İçerik Yer Tutucusu 3">
            <a:extLst>
              <a:ext uri="{FF2B5EF4-FFF2-40B4-BE49-F238E27FC236}">
                <a16:creationId xmlns:a16="http://schemas.microsoft.com/office/drawing/2014/main" id="{768F6FFC-22FE-66B8-4738-70F3C72DA8B8}"/>
              </a:ext>
            </a:extLst>
          </p:cNvPr>
          <p:cNvPicPr>
            <a:picLocks noChangeAspect="1"/>
          </p:cNvPicPr>
          <p:nvPr/>
        </p:nvPicPr>
        <p:blipFill rotWithShape="1">
          <a:blip r:embed="rId2"/>
          <a:srcRect l="29115" t="175" r="30209" b="-175"/>
          <a:stretch/>
        </p:blipFill>
        <p:spPr>
          <a:xfrm>
            <a:off x="4922095" y="881589"/>
            <a:ext cx="5360431" cy="5089073"/>
          </a:xfrm>
          <a:prstGeom prst="rect">
            <a:avLst/>
          </a:prstGeom>
        </p:spPr>
      </p:pic>
    </p:spTree>
    <p:extLst>
      <p:ext uri="{BB962C8B-B14F-4D97-AF65-F5344CB8AC3E}">
        <p14:creationId xmlns:p14="http://schemas.microsoft.com/office/powerpoint/2010/main" val="4288302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1584E2A-6FF6-8438-10EF-C5703154689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effectLst/>
                <a:latin typeface="Times New Roman" panose="02020603050405020304" pitchFamily="18" charset="0"/>
                <a:cs typeface="Times New Roman" panose="02020603050405020304" pitchFamily="18" charset="0"/>
              </a:rPr>
              <a:t>Security Engineer </a:t>
            </a:r>
            <a:endParaRPr lang="en-US" sz="6600" kern="1200">
              <a:solidFill>
                <a:schemeClr val="tx1"/>
              </a:solidFill>
              <a:latin typeface="Times New Roman" panose="02020603050405020304" pitchFamily="18" charset="0"/>
              <a:cs typeface="Times New Roman" panose="02020603050405020304" pitchFamily="18" charset="0"/>
            </a:endParaRPr>
          </a:p>
        </p:txBody>
      </p:sp>
      <p:pic>
        <p:nvPicPr>
          <p:cNvPr id="4" name="İçerik Yer Tutucusu 3">
            <a:extLst>
              <a:ext uri="{FF2B5EF4-FFF2-40B4-BE49-F238E27FC236}">
                <a16:creationId xmlns:a16="http://schemas.microsoft.com/office/drawing/2014/main" id="{4D7E510A-7E13-01E6-9FAB-04991189098E}"/>
              </a:ext>
            </a:extLst>
          </p:cNvPr>
          <p:cNvPicPr>
            <a:picLocks noGrp="1" noChangeAspect="1"/>
          </p:cNvPicPr>
          <p:nvPr>
            <p:ph idx="1"/>
          </p:nvPr>
        </p:nvPicPr>
        <p:blipFill rotWithShape="1">
          <a:blip r:embed="rId2"/>
          <a:stretch/>
        </p:blipFill>
        <p:spPr>
          <a:xfrm>
            <a:off x="4627932" y="2338334"/>
            <a:ext cx="6374831" cy="3174666"/>
          </a:xfrm>
          <a:prstGeom prst="rect">
            <a:avLst/>
          </a:prstGeom>
        </p:spPr>
      </p:pic>
    </p:spTree>
    <p:extLst>
      <p:ext uri="{BB962C8B-B14F-4D97-AF65-F5344CB8AC3E}">
        <p14:creationId xmlns:p14="http://schemas.microsoft.com/office/powerpoint/2010/main" val="326410690"/>
      </p:ext>
    </p:extLst>
  </p:cSld>
  <p:clrMapOvr>
    <a:masterClrMapping/>
  </p:clrMapOvr>
</p:sld>
</file>

<file path=ppt/theme/theme1.xml><?xml version="1.0" encoding="utf-8"?>
<a:theme xmlns:a="http://schemas.openxmlformats.org/drawingml/2006/main" name="Duman">
  <a:themeElements>
    <a:clrScheme name="Duman">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Duman">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uma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152</TotalTime>
  <Words>550</Words>
  <Application>Microsoft Office PowerPoint</Application>
  <PresentationFormat>Geniş ekran</PresentationFormat>
  <Paragraphs>93</Paragraphs>
  <Slides>33</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33</vt:i4>
      </vt:variant>
    </vt:vector>
  </HeadingPairs>
  <TitlesOfParts>
    <vt:vector size="39" baseType="lpstr">
      <vt:lpstr>Arial</vt:lpstr>
      <vt:lpstr>Calibri</vt:lpstr>
      <vt:lpstr>Century Gothic</vt:lpstr>
      <vt:lpstr>Times New Roman</vt:lpstr>
      <vt:lpstr>Wingdings 3</vt:lpstr>
      <vt:lpstr>Duman</vt:lpstr>
      <vt:lpstr>PowerPoint Sunusu</vt:lpstr>
      <vt:lpstr>PowerPoint Sunusu</vt:lpstr>
      <vt:lpstr>Truber’s main goals</vt:lpstr>
      <vt:lpstr>Functional Requirements</vt:lpstr>
      <vt:lpstr>Functional Requirements</vt:lpstr>
      <vt:lpstr>Non-Functional Requirements</vt:lpstr>
      <vt:lpstr>Stakeholders</vt:lpstr>
      <vt:lpstr>Mobile Developer </vt:lpstr>
      <vt:lpstr>Security Engineer </vt:lpstr>
      <vt:lpstr>QA Engineers</vt:lpstr>
      <vt:lpstr>Cloud Engineers</vt:lpstr>
      <vt:lpstr>Software Process Model</vt:lpstr>
      <vt:lpstr>Software Process Model – Agile Methodology</vt:lpstr>
      <vt:lpstr>Schedule and Effort</vt:lpstr>
      <vt:lpstr>Measurements</vt:lpstr>
      <vt:lpstr>PowerPoint Sunusu</vt:lpstr>
      <vt:lpstr>PowerPoint Sunusu</vt:lpstr>
      <vt:lpstr>PowerPoint Sunusu</vt:lpstr>
      <vt:lpstr>Project Needs | Software Needs</vt:lpstr>
      <vt:lpstr>Project Needs | Hardware Needs</vt:lpstr>
      <vt:lpstr>Project Needs | Support Needs</vt:lpstr>
      <vt:lpstr>TOOLS |  Task Control Systems</vt:lpstr>
      <vt:lpstr>PowerPoint Sunusu</vt:lpstr>
      <vt:lpstr>TOOLS | IDEs</vt:lpstr>
      <vt:lpstr>PowerPoint Sunusu</vt:lpstr>
      <vt:lpstr>TOOLS | Database Management Systems</vt:lpstr>
      <vt:lpstr>PowerPoint Sunusu</vt:lpstr>
      <vt:lpstr>GUI |  Login Screen</vt:lpstr>
      <vt:lpstr>GUI |  Main Page</vt:lpstr>
      <vt:lpstr>GUI | Open Jobs Page</vt:lpstr>
      <vt:lpstr>GUI | My Jobs Page</vt:lpstr>
      <vt:lpstr>GUI |  Profile Page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"Murat Vermez" &lt;muratholiday@outlook.com&gt;</dc:creator>
  <cp:lastModifiedBy>Murat Vermez</cp:lastModifiedBy>
  <cp:revision>30</cp:revision>
  <dcterms:created xsi:type="dcterms:W3CDTF">2022-05-26T13:22:23Z</dcterms:created>
  <dcterms:modified xsi:type="dcterms:W3CDTF">2023-05-11T20:22:09Z</dcterms:modified>
</cp:coreProperties>
</file>